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7" r:id="rId4"/>
    <p:sldMasterId id="2147483694" r:id="rId5"/>
    <p:sldMasterId id="2147483724" r:id="rId6"/>
  </p:sldMasterIdLst>
  <p:notesMasterIdLst>
    <p:notesMasterId r:id="rId31"/>
  </p:notesMasterIdLst>
  <p:sldIdLst>
    <p:sldId id="770737030" r:id="rId7"/>
    <p:sldId id="770737031" r:id="rId8"/>
    <p:sldId id="770737077" r:id="rId9"/>
    <p:sldId id="770737033" r:id="rId10"/>
    <p:sldId id="770737060" r:id="rId11"/>
    <p:sldId id="770737091" r:id="rId12"/>
    <p:sldId id="770737036" r:id="rId13"/>
    <p:sldId id="770737035" r:id="rId14"/>
    <p:sldId id="770737037" r:id="rId15"/>
    <p:sldId id="770736994" r:id="rId16"/>
    <p:sldId id="770737067" r:id="rId17"/>
    <p:sldId id="770737038" r:id="rId18"/>
    <p:sldId id="770737057" r:id="rId19"/>
    <p:sldId id="770737074" r:id="rId20"/>
    <p:sldId id="770737078" r:id="rId21"/>
    <p:sldId id="770737032" r:id="rId22"/>
    <p:sldId id="770736902" r:id="rId23"/>
    <p:sldId id="770737048" r:id="rId24"/>
    <p:sldId id="770737094" r:id="rId25"/>
    <p:sldId id="770737093" r:id="rId26"/>
    <p:sldId id="770737095" r:id="rId27"/>
    <p:sldId id="770737081" r:id="rId28"/>
    <p:sldId id="770737096" r:id="rId29"/>
    <p:sldId id="770737056" r:id="rId30"/>
  </p:sldIdLst>
  <p:sldSz cx="9144000" cy="5143500" type="screen16x9"/>
  <p:notesSz cx="9144000" cy="6858000"/>
  <p:embeddedFontLst>
    <p:embeddedFont>
      <p:font typeface="Calibri" panose="020F0502020204030204" pitchFamily="34" charset="0"/>
      <p:regular r:id="rId32"/>
      <p:bold r:id="rId33"/>
      <p:italic r:id="rId34"/>
      <p:boldItalic r:id="rId35"/>
    </p:embeddedFont>
    <p:embeddedFont>
      <p:font typeface="open sans" panose="020B0606030504020204" pitchFamily="34" charset="0"/>
      <p:regular r:id="rId36"/>
      <p:bold r:id="rId37"/>
      <p:italic r:id="rId38"/>
      <p:boldItalic r:id="rId39"/>
    </p:embeddedFont>
    <p:embeddedFont>
      <p:font typeface="open sans" panose="020B0606030504020204" pitchFamily="34" charset="0"/>
      <p:regular r:id="rId36"/>
      <p:bold r:id="rId37"/>
      <p:italic r:id="rId38"/>
      <p:boldItalic r:id="rId39"/>
    </p:embeddedFont>
    <p:embeddedFont>
      <p:font typeface="Source Sans Pro" panose="020B0503030403020204" pitchFamily="34" charset="0"/>
      <p:regular r:id="rId40"/>
      <p:bold r:id="rId41"/>
      <p:italic r:id="rId42"/>
      <p:boldItalic r:id="rId43"/>
    </p:embeddedFont>
    <p:embeddedFont>
      <p:font typeface="Source Sans Pro SemiBold" panose="020B0603030403020204" pitchFamily="3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929">
          <p15:clr>
            <a:srgbClr val="A4A3A4"/>
          </p15:clr>
        </p15:guide>
        <p15:guide id="2">
          <p15:clr>
            <a:srgbClr val="A4A3A4"/>
          </p15:clr>
        </p15:guide>
        <p15:guide id="3" orient="horz" pos="32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CEEC"/>
    <a:srgbClr val="E9F6FD"/>
    <a:srgbClr val="D2EA8E"/>
    <a:srgbClr val="A4CB60"/>
    <a:srgbClr val="EAD6FA"/>
    <a:srgbClr val="E253ED"/>
    <a:srgbClr val="47629E"/>
    <a:srgbClr val="D6C3F9"/>
    <a:srgbClr val="C1A4F6"/>
    <a:srgbClr val="BAE3F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01DA5E-913B-4C42-9B61-16CAEE49945B}" v="5" dt="2023-10-02T20:15:44.852"/>
  </p1510:revLst>
</p1510:revInfo>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80"/>
    <p:restoredTop sz="92923" autoAdjust="0"/>
  </p:normalViewPr>
  <p:slideViewPr>
    <p:cSldViewPr snapToGrid="0" snapToObjects="1">
      <p:cViewPr varScale="1">
        <p:scale>
          <a:sx n="146" d="100"/>
          <a:sy n="146" d="100"/>
        </p:scale>
        <p:origin x="1020" y="-36"/>
      </p:cViewPr>
      <p:guideLst>
        <p:guide orient="horz" pos="929"/>
        <p:guide/>
        <p:guide orient="horz" pos="3239"/>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8.fntdata"/><Relationship Id="rId21" Type="http://schemas.openxmlformats.org/officeDocument/2006/relationships/slide" Target="slides/slide15.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4.xml"/><Relationship Id="rId41"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5.fntdata"/><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 Dreblow" userId="e4cdb60f-a8b3-4413-8769-e3365c102c9c" providerId="ADAL" clId="{AA01DA5E-913B-4C42-9B61-16CAEE49945B}"/>
    <pc:docChg chg="undo custSel addSld delSld modSld sldOrd">
      <pc:chgData name="Julia Dreblow" userId="e4cdb60f-a8b3-4413-8769-e3365c102c9c" providerId="ADAL" clId="{AA01DA5E-913B-4C42-9B61-16CAEE49945B}" dt="2023-10-02T20:33:49.322" v="480" actId="1076"/>
      <pc:docMkLst>
        <pc:docMk/>
      </pc:docMkLst>
      <pc:sldChg chg="del">
        <pc:chgData name="Julia Dreblow" userId="e4cdb60f-a8b3-4413-8769-e3365c102c9c" providerId="ADAL" clId="{AA01DA5E-913B-4C42-9B61-16CAEE49945B}" dt="2023-10-02T20:00:26.086" v="16" actId="47"/>
        <pc:sldMkLst>
          <pc:docMk/>
          <pc:sldMk cId="2979758258" sldId="678"/>
        </pc:sldMkLst>
      </pc:sldChg>
      <pc:sldChg chg="modSp del mod">
        <pc:chgData name="Julia Dreblow" userId="e4cdb60f-a8b3-4413-8769-e3365c102c9c" providerId="ADAL" clId="{AA01DA5E-913B-4C42-9B61-16CAEE49945B}" dt="2023-10-02T20:18:06.063" v="106" actId="47"/>
        <pc:sldMkLst>
          <pc:docMk/>
          <pc:sldMk cId="3404126168" sldId="770736992"/>
        </pc:sldMkLst>
        <pc:picChg chg="mod">
          <ac:chgData name="Julia Dreblow" userId="e4cdb60f-a8b3-4413-8769-e3365c102c9c" providerId="ADAL" clId="{AA01DA5E-913B-4C42-9B61-16CAEE49945B}" dt="2023-10-02T20:15:03.057" v="64" actId="1076"/>
          <ac:picMkLst>
            <pc:docMk/>
            <pc:sldMk cId="3404126168" sldId="770736992"/>
            <ac:picMk id="5" creationId="{C424C9B9-4103-0CFB-4DBE-1F6A86494201}"/>
          </ac:picMkLst>
        </pc:picChg>
      </pc:sldChg>
      <pc:sldChg chg="addSp delSp modSp mod">
        <pc:chgData name="Julia Dreblow" userId="e4cdb60f-a8b3-4413-8769-e3365c102c9c" providerId="ADAL" clId="{AA01DA5E-913B-4C42-9B61-16CAEE49945B}" dt="2023-10-02T20:28:12.035" v="336" actId="207"/>
        <pc:sldMkLst>
          <pc:docMk/>
          <pc:sldMk cId="4203886875" sldId="770736994"/>
        </pc:sldMkLst>
        <pc:spChg chg="mod">
          <ac:chgData name="Julia Dreblow" userId="e4cdb60f-a8b3-4413-8769-e3365c102c9c" providerId="ADAL" clId="{AA01DA5E-913B-4C42-9B61-16CAEE49945B}" dt="2023-10-02T20:27:53.601" v="331" actId="21"/>
          <ac:spMkLst>
            <pc:docMk/>
            <pc:sldMk cId="4203886875" sldId="770736994"/>
            <ac:spMk id="2" creationId="{3DBE6CBD-5149-BA3D-AFDE-7C908E170690}"/>
          </ac:spMkLst>
        </pc:spChg>
        <pc:spChg chg="mod">
          <ac:chgData name="Julia Dreblow" userId="e4cdb60f-a8b3-4413-8769-e3365c102c9c" providerId="ADAL" clId="{AA01DA5E-913B-4C42-9B61-16CAEE49945B}" dt="2023-10-02T20:17:25.504" v="100" actId="207"/>
          <ac:spMkLst>
            <pc:docMk/>
            <pc:sldMk cId="4203886875" sldId="770736994"/>
            <ac:spMk id="3" creationId="{0D4B6E9F-574D-1F1E-D807-46861839F1A3}"/>
          </ac:spMkLst>
        </pc:spChg>
        <pc:spChg chg="add mod">
          <ac:chgData name="Julia Dreblow" userId="e4cdb60f-a8b3-4413-8769-e3365c102c9c" providerId="ADAL" clId="{AA01DA5E-913B-4C42-9B61-16CAEE49945B}" dt="2023-10-02T20:28:12.035" v="336" actId="207"/>
          <ac:spMkLst>
            <pc:docMk/>
            <pc:sldMk cId="4203886875" sldId="770736994"/>
            <ac:spMk id="8" creationId="{161CE74A-1083-FED1-BFF3-2756631D16C9}"/>
          </ac:spMkLst>
        </pc:spChg>
        <pc:spChg chg="mod">
          <ac:chgData name="Julia Dreblow" userId="e4cdb60f-a8b3-4413-8769-e3365c102c9c" providerId="ADAL" clId="{AA01DA5E-913B-4C42-9B61-16CAEE49945B}" dt="2023-10-02T20:17:44.218" v="104" actId="1076"/>
          <ac:spMkLst>
            <pc:docMk/>
            <pc:sldMk cId="4203886875" sldId="770736994"/>
            <ac:spMk id="10" creationId="{5842DC5A-D71A-7308-E871-DFDBF30CA637}"/>
          </ac:spMkLst>
        </pc:spChg>
        <pc:picChg chg="add mod">
          <ac:chgData name="Julia Dreblow" userId="e4cdb60f-a8b3-4413-8769-e3365c102c9c" providerId="ADAL" clId="{AA01DA5E-913B-4C42-9B61-16CAEE49945B}" dt="2023-10-02T20:28:03.518" v="335" actId="688"/>
          <ac:picMkLst>
            <pc:docMk/>
            <pc:sldMk cId="4203886875" sldId="770736994"/>
            <ac:picMk id="4" creationId="{14F053FB-5171-DB57-9A4D-BEB97CC44C55}"/>
          </ac:picMkLst>
        </pc:picChg>
        <pc:picChg chg="add mod">
          <ac:chgData name="Julia Dreblow" userId="e4cdb60f-a8b3-4413-8769-e3365c102c9c" providerId="ADAL" clId="{AA01DA5E-913B-4C42-9B61-16CAEE49945B}" dt="2023-10-02T20:16:41.081" v="89" actId="1076"/>
          <ac:picMkLst>
            <pc:docMk/>
            <pc:sldMk cId="4203886875" sldId="770736994"/>
            <ac:picMk id="5" creationId="{47133456-644E-ED73-0207-792888299EA3}"/>
          </ac:picMkLst>
        </pc:picChg>
        <pc:picChg chg="del">
          <ac:chgData name="Julia Dreblow" userId="e4cdb60f-a8b3-4413-8769-e3365c102c9c" providerId="ADAL" clId="{AA01DA5E-913B-4C42-9B61-16CAEE49945B}" dt="2023-10-02T20:14:48.203" v="61" actId="478"/>
          <ac:picMkLst>
            <pc:docMk/>
            <pc:sldMk cId="4203886875" sldId="770736994"/>
            <ac:picMk id="7" creationId="{C7EA8390-D3C2-0216-1F46-684207070A40}"/>
          </ac:picMkLst>
        </pc:picChg>
        <pc:picChg chg="del mod">
          <ac:chgData name="Julia Dreblow" userId="e4cdb60f-a8b3-4413-8769-e3365c102c9c" providerId="ADAL" clId="{AA01DA5E-913B-4C42-9B61-16CAEE49945B}" dt="2023-10-02T20:15:42.054" v="69" actId="478"/>
          <ac:picMkLst>
            <pc:docMk/>
            <pc:sldMk cId="4203886875" sldId="770736994"/>
            <ac:picMk id="9" creationId="{37FC6261-72A1-6AE1-112F-2533CD45D6CC}"/>
          </ac:picMkLst>
        </pc:picChg>
      </pc:sldChg>
      <pc:sldChg chg="modSp mod">
        <pc:chgData name="Julia Dreblow" userId="e4cdb60f-a8b3-4413-8769-e3365c102c9c" providerId="ADAL" clId="{AA01DA5E-913B-4C42-9B61-16CAEE49945B}" dt="2023-10-02T20:02:58.765" v="23" actId="207"/>
        <pc:sldMkLst>
          <pc:docMk/>
          <pc:sldMk cId="1257055938" sldId="770737030"/>
        </pc:sldMkLst>
        <pc:spChg chg="mod">
          <ac:chgData name="Julia Dreblow" userId="e4cdb60f-a8b3-4413-8769-e3365c102c9c" providerId="ADAL" clId="{AA01DA5E-913B-4C42-9B61-16CAEE49945B}" dt="2023-10-02T20:02:58.765" v="23" actId="207"/>
          <ac:spMkLst>
            <pc:docMk/>
            <pc:sldMk cId="1257055938" sldId="770737030"/>
            <ac:spMk id="4" creationId="{FABA9FD1-B028-9E62-2499-F1A80CC1E8F8}"/>
          </ac:spMkLst>
        </pc:spChg>
      </pc:sldChg>
      <pc:sldChg chg="modSp mod">
        <pc:chgData name="Julia Dreblow" userId="e4cdb60f-a8b3-4413-8769-e3365c102c9c" providerId="ADAL" clId="{AA01DA5E-913B-4C42-9B61-16CAEE49945B}" dt="2023-10-02T20:22:43.067" v="187" actId="20577"/>
        <pc:sldMkLst>
          <pc:docMk/>
          <pc:sldMk cId="1752735278" sldId="770737032"/>
        </pc:sldMkLst>
        <pc:spChg chg="mod">
          <ac:chgData name="Julia Dreblow" userId="e4cdb60f-a8b3-4413-8769-e3365c102c9c" providerId="ADAL" clId="{AA01DA5E-913B-4C42-9B61-16CAEE49945B}" dt="2023-10-02T20:22:43.067" v="187" actId="20577"/>
          <ac:spMkLst>
            <pc:docMk/>
            <pc:sldMk cId="1752735278" sldId="770737032"/>
            <ac:spMk id="2" creationId="{87C9278B-DDFB-A1B8-CCEA-51935E2CEE1B}"/>
          </ac:spMkLst>
        </pc:spChg>
        <pc:spChg chg="mod">
          <ac:chgData name="Julia Dreblow" userId="e4cdb60f-a8b3-4413-8769-e3365c102c9c" providerId="ADAL" clId="{AA01DA5E-913B-4C42-9B61-16CAEE49945B}" dt="2023-10-02T20:22:33.222" v="180" actId="12"/>
          <ac:spMkLst>
            <pc:docMk/>
            <pc:sldMk cId="1752735278" sldId="770737032"/>
            <ac:spMk id="3" creationId="{D1056206-0A8F-F66B-2101-46B8675F2971}"/>
          </ac:spMkLst>
        </pc:spChg>
      </pc:sldChg>
      <pc:sldChg chg="del">
        <pc:chgData name="Julia Dreblow" userId="e4cdb60f-a8b3-4413-8769-e3365c102c9c" providerId="ADAL" clId="{AA01DA5E-913B-4C42-9B61-16CAEE49945B}" dt="2023-10-02T20:27:21.413" v="330" actId="47"/>
        <pc:sldMkLst>
          <pc:docMk/>
          <pc:sldMk cId="461780816" sldId="770737034"/>
        </pc:sldMkLst>
      </pc:sldChg>
      <pc:sldChg chg="addSp modSp mod">
        <pc:chgData name="Julia Dreblow" userId="e4cdb60f-a8b3-4413-8769-e3365c102c9c" providerId="ADAL" clId="{AA01DA5E-913B-4C42-9B61-16CAEE49945B}" dt="2023-10-02T20:12:38.970" v="58" actId="1076"/>
        <pc:sldMkLst>
          <pc:docMk/>
          <pc:sldMk cId="1224762620" sldId="770737037"/>
        </pc:sldMkLst>
        <pc:picChg chg="add mod">
          <ac:chgData name="Julia Dreblow" userId="e4cdb60f-a8b3-4413-8769-e3365c102c9c" providerId="ADAL" clId="{AA01DA5E-913B-4C42-9B61-16CAEE49945B}" dt="2023-10-02T20:12:38.970" v="58" actId="1076"/>
          <ac:picMkLst>
            <pc:docMk/>
            <pc:sldMk cId="1224762620" sldId="770737037"/>
            <ac:picMk id="6" creationId="{E16D717A-B2D8-C62D-593B-3D28C7218780}"/>
          </ac:picMkLst>
        </pc:picChg>
        <pc:picChg chg="add mod">
          <ac:chgData name="Julia Dreblow" userId="e4cdb60f-a8b3-4413-8769-e3365c102c9c" providerId="ADAL" clId="{AA01DA5E-913B-4C42-9B61-16CAEE49945B}" dt="2023-10-02T20:12:36.618" v="57" actId="14100"/>
          <ac:picMkLst>
            <pc:docMk/>
            <pc:sldMk cId="1224762620" sldId="770737037"/>
            <ac:picMk id="8" creationId="{68821F59-AB90-4075-BF83-62E6D77A8919}"/>
          </ac:picMkLst>
        </pc:picChg>
      </pc:sldChg>
      <pc:sldChg chg="del">
        <pc:chgData name="Julia Dreblow" userId="e4cdb60f-a8b3-4413-8769-e3365c102c9c" providerId="ADAL" clId="{AA01DA5E-913B-4C42-9B61-16CAEE49945B}" dt="2023-10-02T20:18:10.100" v="107" actId="47"/>
        <pc:sldMkLst>
          <pc:docMk/>
          <pc:sldMk cId="971524759" sldId="770737042"/>
        </pc:sldMkLst>
      </pc:sldChg>
      <pc:sldChg chg="del">
        <pc:chgData name="Julia Dreblow" userId="e4cdb60f-a8b3-4413-8769-e3365c102c9c" providerId="ADAL" clId="{AA01DA5E-913B-4C42-9B61-16CAEE49945B}" dt="2023-10-02T20:13:17.468" v="60" actId="47"/>
        <pc:sldMkLst>
          <pc:docMk/>
          <pc:sldMk cId="1861524190" sldId="770737045"/>
        </pc:sldMkLst>
      </pc:sldChg>
      <pc:sldChg chg="addSp modSp mod">
        <pc:chgData name="Julia Dreblow" userId="e4cdb60f-a8b3-4413-8769-e3365c102c9c" providerId="ADAL" clId="{AA01DA5E-913B-4C42-9B61-16CAEE49945B}" dt="2023-10-02T20:33:49.322" v="480" actId="1076"/>
        <pc:sldMkLst>
          <pc:docMk/>
          <pc:sldMk cId="3126698988" sldId="770737056"/>
        </pc:sldMkLst>
        <pc:spChg chg="mod">
          <ac:chgData name="Julia Dreblow" userId="e4cdb60f-a8b3-4413-8769-e3365c102c9c" providerId="ADAL" clId="{AA01DA5E-913B-4C42-9B61-16CAEE49945B}" dt="2023-10-02T20:09:48.915" v="34" actId="1076"/>
          <ac:spMkLst>
            <pc:docMk/>
            <pc:sldMk cId="3126698988" sldId="770737056"/>
            <ac:spMk id="2" creationId="{00000000-0000-0000-0000-000000000000}"/>
          </ac:spMkLst>
        </pc:spChg>
        <pc:spChg chg="mod">
          <ac:chgData name="Julia Dreblow" userId="e4cdb60f-a8b3-4413-8769-e3365c102c9c" providerId="ADAL" clId="{AA01DA5E-913B-4C42-9B61-16CAEE49945B}" dt="2023-10-02T20:32:06.234" v="478" actId="1076"/>
          <ac:spMkLst>
            <pc:docMk/>
            <pc:sldMk cId="3126698988" sldId="770737056"/>
            <ac:spMk id="3" creationId="{217A534C-309B-39C9-D330-208E126ADAAE}"/>
          </ac:spMkLst>
        </pc:spChg>
        <pc:spChg chg="mod">
          <ac:chgData name="Julia Dreblow" userId="e4cdb60f-a8b3-4413-8769-e3365c102c9c" providerId="ADAL" clId="{AA01DA5E-913B-4C42-9B61-16CAEE49945B}" dt="2023-10-02T20:09:27.066" v="31" actId="1076"/>
          <ac:spMkLst>
            <pc:docMk/>
            <pc:sldMk cId="3126698988" sldId="770737056"/>
            <ac:spMk id="4" creationId="{616A7DE1-C361-1ACB-5E06-9B93D2771FE1}"/>
          </ac:spMkLst>
        </pc:spChg>
        <pc:picChg chg="mod">
          <ac:chgData name="Julia Dreblow" userId="e4cdb60f-a8b3-4413-8769-e3365c102c9c" providerId="ADAL" clId="{AA01DA5E-913B-4C42-9B61-16CAEE49945B}" dt="2023-10-02T20:33:31.354" v="479" actId="1076"/>
          <ac:picMkLst>
            <pc:docMk/>
            <pc:sldMk cId="3126698988" sldId="770737056"/>
            <ac:picMk id="5" creationId="{F0437B6C-43FA-D042-FC2B-12470C6F406D}"/>
          </ac:picMkLst>
        </pc:picChg>
        <pc:picChg chg="mod">
          <ac:chgData name="Julia Dreblow" userId="e4cdb60f-a8b3-4413-8769-e3365c102c9c" providerId="ADAL" clId="{AA01DA5E-913B-4C42-9B61-16CAEE49945B}" dt="2023-10-02T20:31:49.321" v="476" actId="1076"/>
          <ac:picMkLst>
            <pc:docMk/>
            <pc:sldMk cId="3126698988" sldId="770737056"/>
            <ac:picMk id="8" creationId="{80FE5C43-1AAE-B553-930F-5EC64DEBA9E7}"/>
          </ac:picMkLst>
        </pc:picChg>
        <pc:picChg chg="add mod">
          <ac:chgData name="Julia Dreblow" userId="e4cdb60f-a8b3-4413-8769-e3365c102c9c" providerId="ADAL" clId="{AA01DA5E-913B-4C42-9B61-16CAEE49945B}" dt="2023-10-02T20:33:49.322" v="480" actId="1076"/>
          <ac:picMkLst>
            <pc:docMk/>
            <pc:sldMk cId="3126698988" sldId="770737056"/>
            <ac:picMk id="9" creationId="{8F968EA1-A5EE-9A7F-2D85-7D0C4926E6D1}"/>
          </ac:picMkLst>
        </pc:picChg>
        <pc:picChg chg="mod">
          <ac:chgData name="Julia Dreblow" userId="e4cdb60f-a8b3-4413-8769-e3365c102c9c" providerId="ADAL" clId="{AA01DA5E-913B-4C42-9B61-16CAEE49945B}" dt="2023-10-02T20:31:52.258" v="477" actId="1076"/>
          <ac:picMkLst>
            <pc:docMk/>
            <pc:sldMk cId="3126698988" sldId="770737056"/>
            <ac:picMk id="12" creationId="{80088895-F64F-BBCE-6D68-71E2F27094BE}"/>
          </ac:picMkLst>
        </pc:picChg>
      </pc:sldChg>
      <pc:sldChg chg="addSp modSp mod modClrScheme chgLayout">
        <pc:chgData name="Julia Dreblow" userId="e4cdb60f-a8b3-4413-8769-e3365c102c9c" providerId="ADAL" clId="{AA01DA5E-913B-4C42-9B61-16CAEE49945B}" dt="2023-10-02T20:30:45.883" v="469" actId="14100"/>
        <pc:sldMkLst>
          <pc:docMk/>
          <pc:sldMk cId="3147413996" sldId="770737057"/>
        </pc:sldMkLst>
        <pc:spChg chg="mod ord">
          <ac:chgData name="Julia Dreblow" userId="e4cdb60f-a8b3-4413-8769-e3365c102c9c" providerId="ADAL" clId="{AA01DA5E-913B-4C42-9B61-16CAEE49945B}" dt="2023-10-02T20:30:43.084" v="468" actId="27636"/>
          <ac:spMkLst>
            <pc:docMk/>
            <pc:sldMk cId="3147413996" sldId="770737057"/>
            <ac:spMk id="2" creationId="{AC7F109E-C0E8-D39E-408B-A205D5068D4B}"/>
          </ac:spMkLst>
        </pc:spChg>
        <pc:spChg chg="add mod ord">
          <ac:chgData name="Julia Dreblow" userId="e4cdb60f-a8b3-4413-8769-e3365c102c9c" providerId="ADAL" clId="{AA01DA5E-913B-4C42-9B61-16CAEE49945B}" dt="2023-10-02T20:20:41.419" v="133" actId="113"/>
          <ac:spMkLst>
            <pc:docMk/>
            <pc:sldMk cId="3147413996" sldId="770737057"/>
            <ac:spMk id="4" creationId="{447119DC-D739-7696-EC4B-6A06B932FE19}"/>
          </ac:spMkLst>
        </pc:spChg>
        <pc:picChg chg="mod">
          <ac:chgData name="Julia Dreblow" userId="e4cdb60f-a8b3-4413-8769-e3365c102c9c" providerId="ADAL" clId="{AA01DA5E-913B-4C42-9B61-16CAEE49945B}" dt="2023-10-02T20:30:45.883" v="469" actId="14100"/>
          <ac:picMkLst>
            <pc:docMk/>
            <pc:sldMk cId="3147413996" sldId="770737057"/>
            <ac:picMk id="3" creationId="{5F213D93-3050-5B5C-863D-B5BA9140A66A}"/>
          </ac:picMkLst>
        </pc:picChg>
      </pc:sldChg>
      <pc:sldChg chg="del">
        <pc:chgData name="Julia Dreblow" userId="e4cdb60f-a8b3-4413-8769-e3365c102c9c" providerId="ADAL" clId="{AA01DA5E-913B-4C42-9B61-16CAEE49945B}" dt="2023-10-02T20:12:47.810" v="59" actId="47"/>
        <pc:sldMkLst>
          <pc:docMk/>
          <pc:sldMk cId="1998769145" sldId="770737065"/>
        </pc:sldMkLst>
      </pc:sldChg>
      <pc:sldChg chg="modSp mod">
        <pc:chgData name="Julia Dreblow" userId="e4cdb60f-a8b3-4413-8769-e3365c102c9c" providerId="ADAL" clId="{AA01DA5E-913B-4C42-9B61-16CAEE49945B}" dt="2023-10-02T20:18:53.122" v="112" actId="1076"/>
        <pc:sldMkLst>
          <pc:docMk/>
          <pc:sldMk cId="3554511350" sldId="770737067"/>
        </pc:sldMkLst>
        <pc:spChg chg="mod">
          <ac:chgData name="Julia Dreblow" userId="e4cdb60f-a8b3-4413-8769-e3365c102c9c" providerId="ADAL" clId="{AA01DA5E-913B-4C42-9B61-16CAEE49945B}" dt="2023-10-02T20:18:41.178" v="110" actId="207"/>
          <ac:spMkLst>
            <pc:docMk/>
            <pc:sldMk cId="3554511350" sldId="770737067"/>
            <ac:spMk id="8" creationId="{60FAB12B-A6B5-358E-C33E-4086D5CC4211}"/>
          </ac:spMkLst>
        </pc:spChg>
        <pc:picChg chg="mod">
          <ac:chgData name="Julia Dreblow" userId="e4cdb60f-a8b3-4413-8769-e3365c102c9c" providerId="ADAL" clId="{AA01DA5E-913B-4C42-9B61-16CAEE49945B}" dt="2023-10-02T20:18:51.009" v="111" actId="1076"/>
          <ac:picMkLst>
            <pc:docMk/>
            <pc:sldMk cId="3554511350" sldId="770737067"/>
            <ac:picMk id="5" creationId="{2D0D919B-8589-7B5D-1C34-8D3239416038}"/>
          </ac:picMkLst>
        </pc:picChg>
        <pc:picChg chg="mod">
          <ac:chgData name="Julia Dreblow" userId="e4cdb60f-a8b3-4413-8769-e3365c102c9c" providerId="ADAL" clId="{AA01DA5E-913B-4C42-9B61-16CAEE49945B}" dt="2023-10-02T20:18:53.122" v="112" actId="1076"/>
          <ac:picMkLst>
            <pc:docMk/>
            <pc:sldMk cId="3554511350" sldId="770737067"/>
            <ac:picMk id="7" creationId="{F6A0A91B-1D1D-ACFC-A0B1-B16A2E2D9EBF}"/>
          </ac:picMkLst>
        </pc:picChg>
      </pc:sldChg>
      <pc:sldChg chg="modSp mod">
        <pc:chgData name="Julia Dreblow" userId="e4cdb60f-a8b3-4413-8769-e3365c102c9c" providerId="ADAL" clId="{AA01DA5E-913B-4C42-9B61-16CAEE49945B}" dt="2023-10-02T20:29:45.818" v="461" actId="14100"/>
        <pc:sldMkLst>
          <pc:docMk/>
          <pc:sldMk cId="90415241" sldId="770737074"/>
        </pc:sldMkLst>
        <pc:spChg chg="mod">
          <ac:chgData name="Julia Dreblow" userId="e4cdb60f-a8b3-4413-8769-e3365c102c9c" providerId="ADAL" clId="{AA01DA5E-913B-4C42-9B61-16CAEE49945B}" dt="2023-10-02T20:19:42.624" v="115" actId="6549"/>
          <ac:spMkLst>
            <pc:docMk/>
            <pc:sldMk cId="90415241" sldId="770737074"/>
            <ac:spMk id="3" creationId="{3356A8FD-6D8A-24F8-D0BE-717C764E3A01}"/>
          </ac:spMkLst>
        </pc:spChg>
        <pc:spChg chg="mod">
          <ac:chgData name="Julia Dreblow" userId="e4cdb60f-a8b3-4413-8769-e3365c102c9c" providerId="ADAL" clId="{AA01DA5E-913B-4C42-9B61-16CAEE49945B}" dt="2023-10-02T20:29:45.818" v="461" actId="14100"/>
          <ac:spMkLst>
            <pc:docMk/>
            <pc:sldMk cId="90415241" sldId="770737074"/>
            <ac:spMk id="4" creationId="{A01373C7-A195-4D54-F9BF-520210E6A263}"/>
          </ac:spMkLst>
        </pc:spChg>
      </pc:sldChg>
      <pc:sldChg chg="modSp mod">
        <pc:chgData name="Julia Dreblow" userId="e4cdb60f-a8b3-4413-8769-e3365c102c9c" providerId="ADAL" clId="{AA01DA5E-913B-4C42-9B61-16CAEE49945B}" dt="2023-10-02T20:22:07.705" v="178" actId="6549"/>
        <pc:sldMkLst>
          <pc:docMk/>
          <pc:sldMk cId="1953919774" sldId="770737078"/>
        </pc:sldMkLst>
        <pc:spChg chg="mod">
          <ac:chgData name="Julia Dreblow" userId="e4cdb60f-a8b3-4413-8769-e3365c102c9c" providerId="ADAL" clId="{AA01DA5E-913B-4C42-9B61-16CAEE49945B}" dt="2023-10-02T20:22:07.705" v="178" actId="6549"/>
          <ac:spMkLst>
            <pc:docMk/>
            <pc:sldMk cId="1953919774" sldId="770737078"/>
            <ac:spMk id="2" creationId="{FA49F24F-71F7-95B1-E4CF-528D56E61FB8}"/>
          </ac:spMkLst>
        </pc:spChg>
      </pc:sldChg>
      <pc:sldChg chg="modSp mod">
        <pc:chgData name="Julia Dreblow" userId="e4cdb60f-a8b3-4413-8769-e3365c102c9c" providerId="ADAL" clId="{AA01DA5E-913B-4C42-9B61-16CAEE49945B}" dt="2023-10-02T20:25:19.114" v="328" actId="113"/>
        <pc:sldMkLst>
          <pc:docMk/>
          <pc:sldMk cId="3994499014" sldId="770737081"/>
        </pc:sldMkLst>
        <pc:spChg chg="mod">
          <ac:chgData name="Julia Dreblow" userId="e4cdb60f-a8b3-4413-8769-e3365c102c9c" providerId="ADAL" clId="{AA01DA5E-913B-4C42-9B61-16CAEE49945B}" dt="2023-10-02T20:25:19.114" v="328" actId="113"/>
          <ac:spMkLst>
            <pc:docMk/>
            <pc:sldMk cId="3994499014" sldId="770737081"/>
            <ac:spMk id="3" creationId="{C475A5F5-4A64-B4AF-1484-FE1B8F316A59}"/>
          </ac:spMkLst>
        </pc:spChg>
      </pc:sldChg>
      <pc:sldChg chg="del">
        <pc:chgData name="Julia Dreblow" userId="e4cdb60f-a8b3-4413-8769-e3365c102c9c" providerId="ADAL" clId="{AA01DA5E-913B-4C42-9B61-16CAEE49945B}" dt="2023-10-02T20:00:10.577" v="15" actId="47"/>
        <pc:sldMkLst>
          <pc:docMk/>
          <pc:sldMk cId="3749156330" sldId="770737087"/>
        </pc:sldMkLst>
      </pc:sldChg>
      <pc:sldChg chg="del">
        <pc:chgData name="Julia Dreblow" userId="e4cdb60f-a8b3-4413-8769-e3365c102c9c" providerId="ADAL" clId="{AA01DA5E-913B-4C42-9B61-16CAEE49945B}" dt="2023-10-02T19:59:04.719" v="0" actId="47"/>
        <pc:sldMkLst>
          <pc:docMk/>
          <pc:sldMk cId="1699267380" sldId="770737089"/>
        </pc:sldMkLst>
      </pc:sldChg>
      <pc:sldChg chg="del ord">
        <pc:chgData name="Julia Dreblow" userId="e4cdb60f-a8b3-4413-8769-e3365c102c9c" providerId="ADAL" clId="{AA01DA5E-913B-4C42-9B61-16CAEE49945B}" dt="2023-10-02T20:02:30.830" v="22" actId="47"/>
        <pc:sldMkLst>
          <pc:docMk/>
          <pc:sldMk cId="3866565636" sldId="770737090"/>
        </pc:sldMkLst>
      </pc:sldChg>
      <pc:sldChg chg="modSp add mod">
        <pc:chgData name="Julia Dreblow" userId="e4cdb60f-a8b3-4413-8769-e3365c102c9c" providerId="ADAL" clId="{AA01DA5E-913B-4C42-9B61-16CAEE49945B}" dt="2023-10-02T19:59:48.552" v="13" actId="27636"/>
        <pc:sldMkLst>
          <pc:docMk/>
          <pc:sldMk cId="126068404" sldId="770737091"/>
        </pc:sldMkLst>
        <pc:spChg chg="mod">
          <ac:chgData name="Julia Dreblow" userId="e4cdb60f-a8b3-4413-8769-e3365c102c9c" providerId="ADAL" clId="{AA01DA5E-913B-4C42-9B61-16CAEE49945B}" dt="2023-10-02T19:59:48.552" v="13" actId="27636"/>
          <ac:spMkLst>
            <pc:docMk/>
            <pc:sldMk cId="126068404" sldId="770737091"/>
            <ac:spMk id="2" creationId="{41D131D2-F724-C335-536B-DBC6F2E48654}"/>
          </ac:spMkLst>
        </pc:spChg>
      </pc:sldChg>
      <pc:sldChg chg="del">
        <pc:chgData name="Julia Dreblow" userId="e4cdb60f-a8b3-4413-8769-e3365c102c9c" providerId="ADAL" clId="{AA01DA5E-913B-4C42-9B61-16CAEE49945B}" dt="2023-10-02T19:59:43.052" v="11" actId="2696"/>
        <pc:sldMkLst>
          <pc:docMk/>
          <pc:sldMk cId="3067950192" sldId="770737091"/>
        </pc:sldMkLst>
      </pc:sldChg>
      <pc:sldChg chg="modSp del mod">
        <pc:chgData name="Julia Dreblow" userId="e4cdb60f-a8b3-4413-8769-e3365c102c9c" providerId="ADAL" clId="{AA01DA5E-913B-4C42-9B61-16CAEE49945B}" dt="2023-10-02T20:02:19.772" v="17" actId="47"/>
        <pc:sldMkLst>
          <pc:docMk/>
          <pc:sldMk cId="777234006" sldId="770737092"/>
        </pc:sldMkLst>
        <pc:spChg chg="mod">
          <ac:chgData name="Julia Dreblow" userId="e4cdb60f-a8b3-4413-8769-e3365c102c9c" providerId="ADAL" clId="{AA01DA5E-913B-4C42-9B61-16CAEE49945B}" dt="2023-10-02T19:59:49.020" v="14" actId="27636"/>
          <ac:spMkLst>
            <pc:docMk/>
            <pc:sldMk cId="777234006" sldId="770737092"/>
            <ac:spMk id="2" creationId="{C9150556-C827-D41E-FB10-E87DE811A63A}"/>
          </ac:spMkLst>
        </pc:spChg>
      </pc:sldChg>
      <pc:sldChg chg="modSp mod ord">
        <pc:chgData name="Julia Dreblow" userId="e4cdb60f-a8b3-4413-8769-e3365c102c9c" providerId="ADAL" clId="{AA01DA5E-913B-4C42-9B61-16CAEE49945B}" dt="2023-10-02T20:31:29.563" v="472" actId="207"/>
        <pc:sldMkLst>
          <pc:docMk/>
          <pc:sldMk cId="1837888429" sldId="770737093"/>
        </pc:sldMkLst>
        <pc:spChg chg="mod">
          <ac:chgData name="Julia Dreblow" userId="e4cdb60f-a8b3-4413-8769-e3365c102c9c" providerId="ADAL" clId="{AA01DA5E-913B-4C42-9B61-16CAEE49945B}" dt="2023-10-02T20:31:29.563" v="472" actId="207"/>
          <ac:spMkLst>
            <pc:docMk/>
            <pc:sldMk cId="1837888429" sldId="770737093"/>
            <ac:spMk id="5" creationId="{DEE6E39C-4677-27EB-4A50-650B6BEB6256}"/>
          </ac:spMkLst>
        </pc:spChg>
        <pc:spChg chg="mod">
          <ac:chgData name="Julia Dreblow" userId="e4cdb60f-a8b3-4413-8769-e3365c102c9c" providerId="ADAL" clId="{AA01DA5E-913B-4C42-9B61-16CAEE49945B}" dt="2023-10-02T20:31:26.106" v="471" actId="207"/>
          <ac:spMkLst>
            <pc:docMk/>
            <pc:sldMk cId="1837888429" sldId="770737093"/>
            <ac:spMk id="6" creationId="{F3381205-D6E6-144D-5646-421D9C34EC29}"/>
          </ac:spMkLst>
        </pc:spChg>
      </pc:sldChg>
      <pc:sldChg chg="addSp delSp modSp mod ord modClrScheme chgLayout">
        <pc:chgData name="Julia Dreblow" userId="e4cdb60f-a8b3-4413-8769-e3365c102c9c" providerId="ADAL" clId="{AA01DA5E-913B-4C42-9B61-16CAEE49945B}" dt="2023-10-02T20:23:27.946" v="192" actId="14100"/>
        <pc:sldMkLst>
          <pc:docMk/>
          <pc:sldMk cId="1396894476" sldId="770737094"/>
        </pc:sldMkLst>
        <pc:spChg chg="add del mod ord">
          <ac:chgData name="Julia Dreblow" userId="e4cdb60f-a8b3-4413-8769-e3365c102c9c" providerId="ADAL" clId="{AA01DA5E-913B-4C42-9B61-16CAEE49945B}" dt="2023-10-02T20:23:16.049" v="190" actId="478"/>
          <ac:spMkLst>
            <pc:docMk/>
            <pc:sldMk cId="1396894476" sldId="770737094"/>
            <ac:spMk id="2" creationId="{DF93085D-5E64-6232-CF45-F65B9CE609E0}"/>
          </ac:spMkLst>
        </pc:spChg>
        <pc:picChg chg="mod">
          <ac:chgData name="Julia Dreblow" userId="e4cdb60f-a8b3-4413-8769-e3365c102c9c" providerId="ADAL" clId="{AA01DA5E-913B-4C42-9B61-16CAEE49945B}" dt="2023-10-02T20:23:27.946" v="192" actId="14100"/>
          <ac:picMkLst>
            <pc:docMk/>
            <pc:sldMk cId="1396894476" sldId="770737094"/>
            <ac:picMk id="3" creationId="{4BEFD038-B30C-2CE9-9559-9D9135A7D960}"/>
          </ac:picMkLst>
        </pc:picChg>
      </pc:sldChg>
      <pc:sldChg chg="ord">
        <pc:chgData name="Julia Dreblow" userId="e4cdb60f-a8b3-4413-8769-e3365c102c9c" providerId="ADAL" clId="{AA01DA5E-913B-4C42-9B61-16CAEE49945B}" dt="2023-10-02T19:59:18.492" v="4"/>
        <pc:sldMkLst>
          <pc:docMk/>
          <pc:sldMk cId="1774414405" sldId="770737095"/>
        </pc:sldMkLst>
      </pc:sldChg>
      <pc:sldChg chg="modSp mod ord">
        <pc:chgData name="Julia Dreblow" userId="e4cdb60f-a8b3-4413-8769-e3365c102c9c" providerId="ADAL" clId="{AA01DA5E-913B-4C42-9B61-16CAEE49945B}" dt="2023-10-02T20:23:54.213" v="194"/>
        <pc:sldMkLst>
          <pc:docMk/>
          <pc:sldMk cId="3334607046" sldId="770737096"/>
        </pc:sldMkLst>
        <pc:picChg chg="mod">
          <ac:chgData name="Julia Dreblow" userId="e4cdb60f-a8b3-4413-8769-e3365c102c9c" providerId="ADAL" clId="{AA01DA5E-913B-4C42-9B61-16CAEE49945B}" dt="2023-10-02T20:09:02.591" v="27" actId="14100"/>
          <ac:picMkLst>
            <pc:docMk/>
            <pc:sldMk cId="3334607046" sldId="770737096"/>
            <ac:picMk id="2" creationId="{61534C94-9EB5-9063-77A4-B39140832F1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a:lvl1pPr>
          </a:lstStyle>
          <a:p>
            <a:fld id="{53935EE4-91E6-4076-BEDD-B98A0B04837E}" type="datetimeFigureOut">
              <a:rPr lang="en-GB" smtClean="0"/>
              <a:t>02/10/2023</a:t>
            </a:fld>
            <a:endParaRPr lang="en-GB"/>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D217121F-7D0B-4865-8D8F-D32446D294D0}" type="slidenum">
              <a:rPr lang="en-GB" smtClean="0"/>
              <a:t>‹#›</a:t>
            </a:fld>
            <a:endParaRPr lang="en-GB"/>
          </a:p>
        </p:txBody>
      </p:sp>
    </p:spTree>
    <p:extLst>
      <p:ext uri="{BB962C8B-B14F-4D97-AF65-F5344CB8AC3E}">
        <p14:creationId xmlns:p14="http://schemas.microsoft.com/office/powerpoint/2010/main" val="2145635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62525" y="388938"/>
            <a:ext cx="3441700" cy="19351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05B5EA-F924-4803-97EC-6B2B86680EFB}" type="slidenum">
              <a:rPr kumimoji="0" lang="en-GB" sz="13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951226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D217121F-7D0B-4865-8D8F-D32446D294D0}" type="slidenum">
              <a:rPr kumimoji="0" lang="en-GB" sz="12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34577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17121F-7D0B-4865-8D8F-D32446D294D0}" type="slidenum">
              <a:rPr lang="en-GB" smtClean="0"/>
              <a:t>11</a:t>
            </a:fld>
            <a:endParaRPr lang="en-GB"/>
          </a:p>
        </p:txBody>
      </p:sp>
    </p:spTree>
    <p:extLst>
      <p:ext uri="{BB962C8B-B14F-4D97-AF65-F5344CB8AC3E}">
        <p14:creationId xmlns:p14="http://schemas.microsoft.com/office/powerpoint/2010/main" val="3699073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17121F-7D0B-4865-8D8F-D32446D294D0}" type="slidenum">
              <a:rPr lang="en-GB" smtClean="0"/>
              <a:t>12</a:t>
            </a:fld>
            <a:endParaRPr lang="en-GB"/>
          </a:p>
        </p:txBody>
      </p:sp>
    </p:spTree>
    <p:extLst>
      <p:ext uri="{BB962C8B-B14F-4D97-AF65-F5344CB8AC3E}">
        <p14:creationId xmlns:p14="http://schemas.microsoft.com/office/powerpoint/2010/main" val="2072559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17121F-7D0B-4865-8D8F-D32446D294D0}" type="slidenum">
              <a:rPr lang="en-GB" smtClean="0"/>
              <a:t>13</a:t>
            </a:fld>
            <a:endParaRPr lang="en-GB"/>
          </a:p>
        </p:txBody>
      </p:sp>
    </p:spTree>
    <p:extLst>
      <p:ext uri="{BB962C8B-B14F-4D97-AF65-F5344CB8AC3E}">
        <p14:creationId xmlns:p14="http://schemas.microsoft.com/office/powerpoint/2010/main" val="3459641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05B5EA-F924-4803-97EC-6B2B86680EFB}" type="slidenum">
              <a:rPr kumimoji="0" lang="en-GB" sz="13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3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744580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17121F-7D0B-4865-8D8F-D32446D294D0}" type="slidenum">
              <a:rPr lang="en-GB" smtClean="0"/>
              <a:t>17</a:t>
            </a:fld>
            <a:endParaRPr lang="en-GB"/>
          </a:p>
        </p:txBody>
      </p:sp>
    </p:spTree>
    <p:extLst>
      <p:ext uri="{BB962C8B-B14F-4D97-AF65-F5344CB8AC3E}">
        <p14:creationId xmlns:p14="http://schemas.microsoft.com/office/powerpoint/2010/main" val="23696743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pic>
        <p:nvPicPr>
          <p:cNvPr id="15" name="Google Shape;15;p3"/>
          <p:cNvPicPr preferRelativeResize="0"/>
          <p:nvPr/>
        </p:nvPicPr>
        <p:blipFill>
          <a:blip r:embed="rId2">
            <a:alphaModFix/>
          </a:blip>
          <a:stretch>
            <a:fillRect/>
          </a:stretch>
        </p:blipFill>
        <p:spPr>
          <a:xfrm>
            <a:off x="-3" y="0"/>
            <a:ext cx="9144003" cy="5143501"/>
          </a:xfrm>
          <a:prstGeom prst="rect">
            <a:avLst/>
          </a:prstGeom>
          <a:noFill/>
          <a:ln>
            <a:noFill/>
          </a:ln>
        </p:spPr>
      </p:pic>
      <p:sp>
        <p:nvSpPr>
          <p:cNvPr id="16" name="Google Shape;16;p3"/>
          <p:cNvSpPr txBox="1">
            <a:spLocks noGrp="1"/>
          </p:cNvSpPr>
          <p:nvPr>
            <p:ph type="title"/>
          </p:nvPr>
        </p:nvSpPr>
        <p:spPr>
          <a:xfrm>
            <a:off x="1360448" y="2150850"/>
            <a:ext cx="7471851"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r>
              <a:rPr lang="en-US"/>
              <a:t>Click to edit Master title style</a:t>
            </a:r>
            <a:endParaRPr/>
          </a:p>
        </p:txBody>
      </p:sp>
      <p:pic>
        <p:nvPicPr>
          <p:cNvPr id="2" name="Picture 1" descr="Logo, company name&#10;&#10;Description automatically generated">
            <a:extLst>
              <a:ext uri="{FF2B5EF4-FFF2-40B4-BE49-F238E27FC236}">
                <a16:creationId xmlns:a16="http://schemas.microsoft.com/office/drawing/2014/main" id="{457181C9-C512-8A72-938E-B0B475202136}"/>
              </a:ext>
            </a:extLst>
          </p:cNvPr>
          <p:cNvPicPr>
            <a:picLocks noChangeAspect="1"/>
          </p:cNvPicPr>
          <p:nvPr userDrawn="1"/>
        </p:nvPicPr>
        <p:blipFill>
          <a:blip r:embed="rId3"/>
          <a:stretch>
            <a:fillRect/>
          </a:stretch>
        </p:blipFill>
        <p:spPr>
          <a:xfrm>
            <a:off x="8145129" y="334573"/>
            <a:ext cx="652045" cy="600178"/>
          </a:xfrm>
          <a:prstGeom prst="ellipse">
            <a:avLst/>
          </a:prstGeom>
          <a:noFill/>
          <a:ln w="9525" cap="rnd">
            <a:solidFill>
              <a:srgbClr val="92D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960171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dpi="0" rotWithShape="1">
          <a:blip r:embed="rId2">
            <a:lum/>
          </a:blip>
          <a:srcRect/>
          <a:stretch>
            <a:fillRect/>
          </a:stretch>
        </a:blipFill>
        <a:effectLst/>
      </p:bgPr>
    </p:bg>
    <p:spTree>
      <p:nvGrpSpPr>
        <p:cNvPr id="1" name="Shape 67"/>
        <p:cNvGrpSpPr/>
        <p:nvPr/>
      </p:nvGrpSpPr>
      <p:grpSpPr>
        <a:xfrm>
          <a:off x="0" y="0"/>
          <a:ext cx="0" cy="0"/>
          <a:chOff x="0" y="0"/>
          <a:chExt cx="0" cy="0"/>
        </a:xfrm>
      </p:grpSpPr>
      <p:sp>
        <p:nvSpPr>
          <p:cNvPr id="68" name="Google Shape;68;p6"/>
          <p:cNvSpPr txBox="1">
            <a:spLocks noGrp="1"/>
          </p:cNvSpPr>
          <p:nvPr>
            <p:ph type="title"/>
          </p:nvPr>
        </p:nvSpPr>
        <p:spPr>
          <a:xfrm>
            <a:off x="1320800" y="445025"/>
            <a:ext cx="75115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69" name="Google Shape;69;p6"/>
          <p:cNvSpPr txBox="1">
            <a:spLocks noGrp="1"/>
          </p:cNvSpPr>
          <p:nvPr>
            <p:ph type="body" idx="1"/>
          </p:nvPr>
        </p:nvSpPr>
        <p:spPr>
          <a:xfrm>
            <a:off x="1320800" y="1152475"/>
            <a:ext cx="7511500" cy="3416400"/>
          </a:xfrm>
          <a:prstGeom prst="rect">
            <a:avLst/>
          </a:prstGeom>
        </p:spPr>
        <p:txBody>
          <a:bodyPr spcFirstLastPara="1" wrap="square" lIns="91425" tIns="91425" rIns="91425" bIns="91425" anchor="t" anchorCtr="0">
            <a:normAutofit/>
          </a:bodyPr>
          <a:lstStyle>
            <a:lvl1pPr marL="400050" lvl="0" indent="-285750">
              <a:spcBef>
                <a:spcPts val="0"/>
              </a:spcBef>
              <a:spcAft>
                <a:spcPts val="0"/>
              </a:spcAft>
              <a:buClr>
                <a:srgbClr val="A4CB60"/>
              </a:buClr>
              <a:buSzPts val="1800"/>
              <a:buFont typeface="Arial" panose="020B0604020202020204" pitchFamily="34" charset="0"/>
              <a:buChar char="•"/>
              <a:defRPr>
                <a:solidFill>
                  <a:srgbClr val="A4CB60"/>
                </a:solidFill>
              </a:defRPr>
            </a:lvl1pPr>
            <a:lvl2pPr marL="914400" lvl="1" indent="-317500">
              <a:spcBef>
                <a:spcPts val="0"/>
              </a:spcBef>
              <a:spcAft>
                <a:spcPts val="0"/>
              </a:spcAft>
              <a:buClr>
                <a:srgbClr val="A4CB60"/>
              </a:buClr>
              <a:buSzPts val="1400"/>
              <a:buChar char="○"/>
              <a:defRPr>
                <a:solidFill>
                  <a:srgbClr val="A4CB60"/>
                </a:solidFill>
              </a:defRPr>
            </a:lvl2pPr>
            <a:lvl3pPr marL="1371600" lvl="2" indent="-317500">
              <a:spcBef>
                <a:spcPts val="0"/>
              </a:spcBef>
              <a:spcAft>
                <a:spcPts val="0"/>
              </a:spcAft>
              <a:buClr>
                <a:srgbClr val="A4CB60"/>
              </a:buClr>
              <a:buSzPts val="1400"/>
              <a:buChar char="■"/>
              <a:defRPr>
                <a:solidFill>
                  <a:srgbClr val="A4CB60"/>
                </a:solidFill>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Click to edit Master text styles</a:t>
            </a:r>
          </a:p>
          <a:p>
            <a:pPr lvl="1"/>
            <a:r>
              <a:rPr lang="en-US"/>
              <a:t>Second layer</a:t>
            </a:r>
          </a:p>
          <a:p>
            <a:pPr lvl="2"/>
            <a:r>
              <a:rPr lang="en-US"/>
              <a:t>Third</a:t>
            </a:r>
          </a:p>
        </p:txBody>
      </p:sp>
      <p:sp>
        <p:nvSpPr>
          <p:cNvPr id="70" name="Google Shape;7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000" b="0" i="0" u="none" strike="noStrike" kern="0" cap="none" spc="0" normalizeH="0" baseline="0" noProof="0">
                <a:ln>
                  <a:noFill/>
                </a:ln>
                <a:solidFill>
                  <a:srgbClr val="595959"/>
                </a:solidFill>
                <a:effectLst/>
                <a:uLnTx/>
                <a:uFillTx/>
                <a:latin typeface="Source Sans Pro"/>
                <a:sym typeface="Source Sans Pr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595959"/>
              </a:solidFill>
              <a:effectLst/>
              <a:uLnTx/>
              <a:uFillTx/>
              <a:latin typeface="Source Sans Pro"/>
              <a:sym typeface="Source Sans Pro"/>
            </a:endParaRPr>
          </a:p>
        </p:txBody>
      </p:sp>
      <p:pic>
        <p:nvPicPr>
          <p:cNvPr id="2" name="Picture 1" descr="Logo, company name&#10;&#10;Description automatically generated">
            <a:extLst>
              <a:ext uri="{FF2B5EF4-FFF2-40B4-BE49-F238E27FC236}">
                <a16:creationId xmlns:a16="http://schemas.microsoft.com/office/drawing/2014/main" id="{C9B3CECA-698C-F9F9-453D-8D05AA77C522}"/>
              </a:ext>
            </a:extLst>
          </p:cNvPr>
          <p:cNvPicPr>
            <a:picLocks noChangeAspect="1"/>
          </p:cNvPicPr>
          <p:nvPr userDrawn="1"/>
        </p:nvPicPr>
        <p:blipFill>
          <a:blip r:embed="rId3"/>
          <a:stretch>
            <a:fillRect/>
          </a:stretch>
        </p:blipFill>
        <p:spPr>
          <a:xfrm>
            <a:off x="8145129" y="334573"/>
            <a:ext cx="652045" cy="600178"/>
          </a:xfrm>
          <a:prstGeom prst="ellipse">
            <a:avLst/>
          </a:prstGeom>
          <a:noFill/>
          <a:ln w="9525" cap="rnd">
            <a:solidFill>
              <a:srgbClr val="92D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93276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555DFA-22F8-F7B7-5283-7824A0BD400E}"/>
              </a:ext>
            </a:extLst>
          </p:cNvPr>
          <p:cNvSpPr>
            <a:spLocks noGrp="1"/>
          </p:cNvSpPr>
          <p:nvPr>
            <p:ph type="dt" sz="half" idx="10"/>
          </p:nvPr>
        </p:nvSpPr>
        <p:spPr/>
        <p:txBody>
          <a:bodyPr/>
          <a:lstStyle/>
          <a:p>
            <a:fld id="{C84DB4D1-D15E-4A8C-B5E3-8E4E63DAB322}" type="datetimeFigureOut">
              <a:rPr lang="en-GB" smtClean="0"/>
              <a:t>02/10/2023</a:t>
            </a:fld>
            <a:endParaRPr lang="en-GB"/>
          </a:p>
        </p:txBody>
      </p:sp>
      <p:sp>
        <p:nvSpPr>
          <p:cNvPr id="3" name="Footer Placeholder 2">
            <a:extLst>
              <a:ext uri="{FF2B5EF4-FFF2-40B4-BE49-F238E27FC236}">
                <a16:creationId xmlns:a16="http://schemas.microsoft.com/office/drawing/2014/main" id="{FC36AB8D-074F-6D77-F0FC-3047A95F197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04FFB0A-4001-38E2-9610-9D8BE05B9696}"/>
              </a:ext>
            </a:extLst>
          </p:cNvPr>
          <p:cNvSpPr>
            <a:spLocks noGrp="1"/>
          </p:cNvSpPr>
          <p:nvPr>
            <p:ph type="sldNum" sz="quarter" idx="12"/>
          </p:nvPr>
        </p:nvSpPr>
        <p:spPr/>
        <p:txBody>
          <a:bodyPr/>
          <a:lstStyle/>
          <a:p>
            <a:fld id="{DA3F754E-1D0C-4EE5-9C78-BE2B17A91C37}" type="slidenum">
              <a:rPr lang="en-GB" smtClean="0"/>
              <a:t>‹#›</a:t>
            </a:fld>
            <a:endParaRPr lang="en-GB"/>
          </a:p>
        </p:txBody>
      </p:sp>
    </p:spTree>
    <p:extLst>
      <p:ext uri="{BB962C8B-B14F-4D97-AF65-F5344CB8AC3E}">
        <p14:creationId xmlns:p14="http://schemas.microsoft.com/office/powerpoint/2010/main" val="3498463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8C3511D-CC20-40BF-8AF7-10E5CD8AEA2B}" type="datetimeFigureOut">
              <a:rPr lang="en-GB" smtClean="0"/>
              <a:t>02/10/2023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5A7BBC-7006-4969-9814-39E2AC0DE4FC}" type="slidenum">
              <a:rPr lang="en-GB" smtClean="0"/>
              <a:t>‹#›</a:t>
            </a:fld>
            <a:endParaRPr lang="en-GB"/>
          </a:p>
        </p:txBody>
      </p:sp>
    </p:spTree>
    <p:extLst>
      <p:ext uri="{BB962C8B-B14F-4D97-AF65-F5344CB8AC3E}">
        <p14:creationId xmlns:p14="http://schemas.microsoft.com/office/powerpoint/2010/main" val="4004020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C3511D-CC20-40BF-8AF7-10E5CD8AEA2B}" type="datetimeFigureOut">
              <a:rPr lang="en-GB" smtClean="0"/>
              <a:t>02/10/2023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5A7BBC-7006-4969-9814-39E2AC0DE4FC}" type="slidenum">
              <a:rPr lang="en-GB" smtClean="0"/>
              <a:t>‹#›</a:t>
            </a:fld>
            <a:endParaRPr lang="en-GB"/>
          </a:p>
        </p:txBody>
      </p:sp>
    </p:spTree>
    <p:extLst>
      <p:ext uri="{BB962C8B-B14F-4D97-AF65-F5344CB8AC3E}">
        <p14:creationId xmlns:p14="http://schemas.microsoft.com/office/powerpoint/2010/main" val="276263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C3511D-CC20-40BF-8AF7-10E5CD8AEA2B}" type="datetimeFigureOut">
              <a:rPr lang="en-GB" smtClean="0"/>
              <a:t>02/10/2023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5A7BBC-7006-4969-9814-39E2AC0DE4FC}" type="slidenum">
              <a:rPr lang="en-GB" smtClean="0"/>
              <a:t>‹#›</a:t>
            </a:fld>
            <a:endParaRPr lang="en-GB"/>
          </a:p>
        </p:txBody>
      </p:sp>
    </p:spTree>
    <p:extLst>
      <p:ext uri="{BB962C8B-B14F-4D97-AF65-F5344CB8AC3E}">
        <p14:creationId xmlns:p14="http://schemas.microsoft.com/office/powerpoint/2010/main" val="3876311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8C3511D-CC20-40BF-8AF7-10E5CD8AEA2B}" type="datetimeFigureOut">
              <a:rPr lang="en-GB" smtClean="0"/>
              <a:t>02/10/2023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35A7BBC-7006-4969-9814-39E2AC0DE4FC}" type="slidenum">
              <a:rPr lang="en-GB" smtClean="0"/>
              <a:t>‹#›</a:t>
            </a:fld>
            <a:endParaRPr lang="en-GB"/>
          </a:p>
        </p:txBody>
      </p:sp>
    </p:spTree>
    <p:extLst>
      <p:ext uri="{BB962C8B-B14F-4D97-AF65-F5344CB8AC3E}">
        <p14:creationId xmlns:p14="http://schemas.microsoft.com/office/powerpoint/2010/main" val="37535344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C3511D-CC20-40BF-8AF7-10E5CD8AEA2B}" type="datetimeFigureOut">
              <a:rPr lang="en-GB" smtClean="0"/>
              <a:t>02/10/2023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35A7BBC-7006-4969-9814-39E2AC0DE4FC}" type="slidenum">
              <a:rPr lang="en-GB" smtClean="0"/>
              <a:t>‹#›</a:t>
            </a:fld>
            <a:endParaRPr lang="en-GB"/>
          </a:p>
        </p:txBody>
      </p:sp>
    </p:spTree>
    <p:extLst>
      <p:ext uri="{BB962C8B-B14F-4D97-AF65-F5344CB8AC3E}">
        <p14:creationId xmlns:p14="http://schemas.microsoft.com/office/powerpoint/2010/main" val="6203205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8C3511D-CC20-40BF-8AF7-10E5CD8AEA2B}" type="datetimeFigureOut">
              <a:rPr lang="en-GB" smtClean="0"/>
              <a:t>02/10/2023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35A7BBC-7006-4969-9814-39E2AC0DE4FC}" type="slidenum">
              <a:rPr lang="en-GB" smtClean="0"/>
              <a:t>‹#›</a:t>
            </a:fld>
            <a:endParaRPr lang="en-GB"/>
          </a:p>
        </p:txBody>
      </p:sp>
    </p:spTree>
    <p:extLst>
      <p:ext uri="{BB962C8B-B14F-4D97-AF65-F5344CB8AC3E}">
        <p14:creationId xmlns:p14="http://schemas.microsoft.com/office/powerpoint/2010/main" val="3134225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3511D-CC20-40BF-8AF7-10E5CD8AEA2B}" type="datetimeFigureOut">
              <a:rPr lang="en-GB" smtClean="0"/>
              <a:t>02/10/2023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35A7BBC-7006-4969-9814-39E2AC0DE4FC}" type="slidenum">
              <a:rPr lang="en-GB" smtClean="0"/>
              <a:t>‹#›</a:t>
            </a:fld>
            <a:endParaRPr lang="en-GB"/>
          </a:p>
        </p:txBody>
      </p:sp>
    </p:spTree>
    <p:extLst>
      <p:ext uri="{BB962C8B-B14F-4D97-AF65-F5344CB8AC3E}">
        <p14:creationId xmlns:p14="http://schemas.microsoft.com/office/powerpoint/2010/main" val="20563845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8C3511D-CC20-40BF-8AF7-10E5CD8AEA2B}" type="datetimeFigureOut">
              <a:rPr lang="en-GB" smtClean="0"/>
              <a:t>02/10/2023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35A7BBC-7006-4969-9814-39E2AC0DE4FC}" type="slidenum">
              <a:rPr lang="en-GB" smtClean="0"/>
              <a:t>‹#›</a:t>
            </a:fld>
            <a:endParaRPr lang="en-GB"/>
          </a:p>
        </p:txBody>
      </p:sp>
    </p:spTree>
    <p:extLst>
      <p:ext uri="{BB962C8B-B14F-4D97-AF65-F5344CB8AC3E}">
        <p14:creationId xmlns:p14="http://schemas.microsoft.com/office/powerpoint/2010/main" val="1804454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9"/>
        <p:cNvGrpSpPr/>
        <p:nvPr/>
      </p:nvGrpSpPr>
      <p:grpSpPr>
        <a:xfrm>
          <a:off x="0" y="0"/>
          <a:ext cx="0" cy="0"/>
          <a:chOff x="0" y="0"/>
          <a:chExt cx="0" cy="0"/>
        </a:xfrm>
      </p:grpSpPr>
      <p:sp>
        <p:nvSpPr>
          <p:cNvPr id="80" name="Google Shape;80;p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r>
              <a:rPr lang="en-US"/>
              <a:t>Click to edit Master title style</a:t>
            </a:r>
            <a:endParaRPr/>
          </a:p>
        </p:txBody>
      </p:sp>
      <p:sp>
        <p:nvSpPr>
          <p:cNvPr id="81" name="Google Shape;81;p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pPr lvl="0"/>
            <a:r>
              <a:rPr lang="en-US"/>
              <a:t>Click to edit Master text styles</a:t>
            </a:r>
          </a:p>
        </p:txBody>
      </p:sp>
      <p:sp>
        <p:nvSpPr>
          <p:cNvPr id="82" name="Google Shape;8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162169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8C3511D-CC20-40BF-8AF7-10E5CD8AEA2B}" type="datetimeFigureOut">
              <a:rPr lang="en-GB" smtClean="0"/>
              <a:t>02/10/2023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35A7BBC-7006-4969-9814-39E2AC0DE4FC}" type="slidenum">
              <a:rPr lang="en-GB" smtClean="0"/>
              <a:t>‹#›</a:t>
            </a:fld>
            <a:endParaRPr lang="en-GB"/>
          </a:p>
        </p:txBody>
      </p:sp>
    </p:spTree>
    <p:extLst>
      <p:ext uri="{BB962C8B-B14F-4D97-AF65-F5344CB8AC3E}">
        <p14:creationId xmlns:p14="http://schemas.microsoft.com/office/powerpoint/2010/main" val="9122312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C3511D-CC20-40BF-8AF7-10E5CD8AEA2B}" type="datetimeFigureOut">
              <a:rPr lang="en-GB" smtClean="0"/>
              <a:t>02/10/2023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5A7BBC-7006-4969-9814-39E2AC0DE4FC}" type="slidenum">
              <a:rPr lang="en-GB" smtClean="0"/>
              <a:t>‹#›</a:t>
            </a:fld>
            <a:endParaRPr lang="en-GB"/>
          </a:p>
        </p:txBody>
      </p:sp>
    </p:spTree>
    <p:extLst>
      <p:ext uri="{BB962C8B-B14F-4D97-AF65-F5344CB8AC3E}">
        <p14:creationId xmlns:p14="http://schemas.microsoft.com/office/powerpoint/2010/main" val="21450712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C3511D-CC20-40BF-8AF7-10E5CD8AEA2B}" type="datetimeFigureOut">
              <a:rPr lang="en-GB" smtClean="0"/>
              <a:t>02/10/2023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5A7BBC-7006-4969-9814-39E2AC0DE4FC}" type="slidenum">
              <a:rPr lang="en-GB" smtClean="0"/>
              <a:t>‹#›</a:t>
            </a:fld>
            <a:endParaRPr lang="en-GB"/>
          </a:p>
        </p:txBody>
      </p:sp>
    </p:spTree>
    <p:extLst>
      <p:ext uri="{BB962C8B-B14F-4D97-AF65-F5344CB8AC3E}">
        <p14:creationId xmlns:p14="http://schemas.microsoft.com/office/powerpoint/2010/main" val="16152089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reserve="1">
  <p:cSld name="1_Section header">
    <p:spTree>
      <p:nvGrpSpPr>
        <p:cNvPr id="1" name="Shape 14"/>
        <p:cNvGrpSpPr/>
        <p:nvPr/>
      </p:nvGrpSpPr>
      <p:grpSpPr>
        <a:xfrm>
          <a:off x="0" y="0"/>
          <a:ext cx="0" cy="0"/>
          <a:chOff x="0" y="0"/>
          <a:chExt cx="0" cy="0"/>
        </a:xfrm>
      </p:grpSpPr>
      <p:pic>
        <p:nvPicPr>
          <p:cNvPr id="15" name="Google Shape;15;p3"/>
          <p:cNvPicPr preferRelativeResize="0"/>
          <p:nvPr/>
        </p:nvPicPr>
        <p:blipFill>
          <a:blip r:embed="rId2">
            <a:alphaModFix/>
          </a:blip>
          <a:stretch>
            <a:fillRect/>
          </a:stretch>
        </p:blipFill>
        <p:spPr>
          <a:xfrm>
            <a:off x="0" y="0"/>
            <a:ext cx="9144003" cy="5143501"/>
          </a:xfrm>
          <a:prstGeom prst="rect">
            <a:avLst/>
          </a:prstGeom>
          <a:noFill/>
          <a:ln>
            <a:noFill/>
          </a:ln>
        </p:spPr>
      </p:pic>
      <p:sp>
        <p:nvSpPr>
          <p:cNvPr id="16" name="Google Shape;16;p3"/>
          <p:cNvSpPr txBox="1">
            <a:spLocks noGrp="1"/>
          </p:cNvSpPr>
          <p:nvPr>
            <p:ph type="title"/>
          </p:nvPr>
        </p:nvSpPr>
        <p:spPr>
          <a:xfrm>
            <a:off x="1304692" y="2150850"/>
            <a:ext cx="7527607"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r>
              <a:rPr lang="en-US" dirty="0"/>
              <a:t>Click to edit Master title style</a:t>
            </a:r>
            <a:endParaRPr dirty="0"/>
          </a:p>
        </p:txBody>
      </p:sp>
      <p:sp>
        <p:nvSpPr>
          <p:cNvPr id="17" name="Google Shape;1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961784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pic>
        <p:nvPicPr>
          <p:cNvPr id="15" name="Google Shape;15;p3"/>
          <p:cNvPicPr preferRelativeResize="0"/>
          <p:nvPr/>
        </p:nvPicPr>
        <p:blipFill>
          <a:blip r:embed="rId2">
            <a:alphaModFix/>
          </a:blip>
          <a:stretch>
            <a:fillRect/>
          </a:stretch>
        </p:blipFill>
        <p:spPr>
          <a:xfrm>
            <a:off x="-3" y="0"/>
            <a:ext cx="9144003" cy="5143501"/>
          </a:xfrm>
          <a:prstGeom prst="rect">
            <a:avLst/>
          </a:prstGeom>
          <a:noFill/>
          <a:ln>
            <a:noFill/>
          </a:ln>
        </p:spPr>
      </p:pic>
      <p:sp>
        <p:nvSpPr>
          <p:cNvPr id="16" name="Google Shape;16;p3"/>
          <p:cNvSpPr txBox="1">
            <a:spLocks noGrp="1"/>
          </p:cNvSpPr>
          <p:nvPr>
            <p:ph type="title"/>
          </p:nvPr>
        </p:nvSpPr>
        <p:spPr>
          <a:xfrm>
            <a:off x="1360448" y="2150850"/>
            <a:ext cx="7471851"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r>
              <a:rPr lang="en-US"/>
              <a:t>Click to edit Master title style</a:t>
            </a:r>
            <a:endParaRPr/>
          </a:p>
        </p:txBody>
      </p:sp>
      <p:pic>
        <p:nvPicPr>
          <p:cNvPr id="2" name="Picture 1" descr="Logo, company name&#10;&#10;Description automatically generated">
            <a:extLst>
              <a:ext uri="{FF2B5EF4-FFF2-40B4-BE49-F238E27FC236}">
                <a16:creationId xmlns:a16="http://schemas.microsoft.com/office/drawing/2014/main" id="{457181C9-C512-8A72-938E-B0B475202136}"/>
              </a:ext>
            </a:extLst>
          </p:cNvPr>
          <p:cNvPicPr>
            <a:picLocks noChangeAspect="1"/>
          </p:cNvPicPr>
          <p:nvPr userDrawn="1"/>
        </p:nvPicPr>
        <p:blipFill>
          <a:blip r:embed="rId3"/>
          <a:stretch>
            <a:fillRect/>
          </a:stretch>
        </p:blipFill>
        <p:spPr>
          <a:xfrm>
            <a:off x="8145129" y="334573"/>
            <a:ext cx="652045" cy="600178"/>
          </a:xfrm>
          <a:prstGeom prst="ellipse">
            <a:avLst/>
          </a:prstGeom>
          <a:noFill/>
          <a:ln w="9525" cap="rnd">
            <a:solidFill>
              <a:srgbClr val="92D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758920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8"/>
        <p:cNvGrpSpPr/>
        <p:nvPr/>
      </p:nvGrpSpPr>
      <p:grpSpPr>
        <a:xfrm>
          <a:off x="0" y="0"/>
          <a:ext cx="0" cy="0"/>
          <a:chOff x="0" y="0"/>
          <a:chExt cx="0" cy="0"/>
        </a:xfrm>
      </p:grpSpPr>
      <p:pic>
        <p:nvPicPr>
          <p:cNvPr id="19" name="Google Shape;19;p4"/>
          <p:cNvPicPr preferRelativeResize="0"/>
          <p:nvPr/>
        </p:nvPicPr>
        <p:blipFill>
          <a:blip r:embed="rId2">
            <a:alphaModFix/>
          </a:blip>
          <a:stretch>
            <a:fillRect/>
          </a:stretch>
        </p:blipFill>
        <p:spPr>
          <a:xfrm>
            <a:off x="0" y="0"/>
            <a:ext cx="9144003" cy="5143501"/>
          </a:xfrm>
          <a:prstGeom prst="rect">
            <a:avLst/>
          </a:prstGeom>
          <a:noFill/>
          <a:ln>
            <a:noFill/>
          </a:ln>
        </p:spPr>
      </p:pic>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21" name="Google Shape;21;p4"/>
          <p:cNvGrpSpPr/>
          <p:nvPr/>
        </p:nvGrpSpPr>
        <p:grpSpPr>
          <a:xfrm>
            <a:off x="1487559" y="2359441"/>
            <a:ext cx="1695788" cy="2122384"/>
            <a:chOff x="1487559" y="2359441"/>
            <a:chExt cx="1695788" cy="2122384"/>
          </a:xfrm>
        </p:grpSpPr>
        <p:sp>
          <p:nvSpPr>
            <p:cNvPr id="22" name="Google Shape;22;p4"/>
            <p:cNvSpPr txBox="1"/>
            <p:nvPr/>
          </p:nvSpPr>
          <p:spPr>
            <a:xfrm>
              <a:off x="1487559" y="3689225"/>
              <a:ext cx="1612200" cy="7926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None/>
              </a:pPr>
              <a:endParaRPr>
                <a:solidFill>
                  <a:schemeClr val="lt1"/>
                </a:solidFill>
                <a:latin typeface="Source Sans Pro SemiBold"/>
                <a:ea typeface="Source Sans Pro SemiBold"/>
                <a:cs typeface="Source Sans Pro SemiBold"/>
                <a:sym typeface="Source Sans Pro SemiBold"/>
              </a:endParaRPr>
            </a:p>
            <a:p>
              <a:pPr marL="0" lvl="0" indent="0" algn="l" rtl="0">
                <a:lnSpc>
                  <a:spcPct val="100000"/>
                </a:lnSpc>
                <a:spcBef>
                  <a:spcPts val="0"/>
                </a:spcBef>
                <a:spcAft>
                  <a:spcPts val="0"/>
                </a:spcAft>
                <a:buNone/>
              </a:pPr>
              <a:endParaRPr>
                <a:solidFill>
                  <a:srgbClr val="A4CB60"/>
                </a:solidFill>
                <a:latin typeface="Source Sans Pro SemiBold"/>
                <a:ea typeface="Source Sans Pro SemiBold"/>
                <a:cs typeface="Source Sans Pro SemiBold"/>
                <a:sym typeface="Source Sans Pro SemiBold"/>
              </a:endParaRPr>
            </a:p>
            <a:p>
              <a:pPr marL="0" lvl="0" indent="0" algn="l" rtl="0">
                <a:lnSpc>
                  <a:spcPct val="100000"/>
                </a:lnSpc>
                <a:spcBef>
                  <a:spcPts val="0"/>
                </a:spcBef>
                <a:spcAft>
                  <a:spcPts val="0"/>
                </a:spcAft>
                <a:buNone/>
              </a:pPr>
              <a:endParaRPr>
                <a:solidFill>
                  <a:srgbClr val="A4CB60"/>
                </a:solidFill>
                <a:latin typeface="Source Sans Pro SemiBold"/>
                <a:ea typeface="Source Sans Pro SemiBold"/>
                <a:cs typeface="Source Sans Pro SemiBold"/>
                <a:sym typeface="Source Sans Pro SemiBold"/>
              </a:endParaRPr>
            </a:p>
          </p:txBody>
        </p:sp>
        <p:grpSp>
          <p:nvGrpSpPr>
            <p:cNvPr id="23" name="Google Shape;23;p4"/>
            <p:cNvGrpSpPr/>
            <p:nvPr/>
          </p:nvGrpSpPr>
          <p:grpSpPr>
            <a:xfrm>
              <a:off x="1487559" y="2359441"/>
              <a:ext cx="1695788" cy="1192588"/>
              <a:chOff x="7085550" y="2258450"/>
              <a:chExt cx="1839649" cy="1293900"/>
            </a:xfrm>
          </p:grpSpPr>
          <p:pic>
            <p:nvPicPr>
              <p:cNvPr id="24" name="Google Shape;24;p4"/>
              <p:cNvPicPr preferRelativeResize="0"/>
              <p:nvPr/>
            </p:nvPicPr>
            <p:blipFill rotWithShape="1">
              <a:blip r:embed="rId3">
                <a:alphaModFix/>
              </a:blip>
              <a:srcRect r="10960" b="10960"/>
              <a:stretch/>
            </p:blipFill>
            <p:spPr>
              <a:xfrm>
                <a:off x="7085550" y="2258450"/>
                <a:ext cx="1293900" cy="1293900"/>
              </a:xfrm>
              <a:prstGeom prst="ellipse">
                <a:avLst/>
              </a:prstGeom>
              <a:noFill/>
              <a:ln w="19050" cap="flat" cmpd="sng">
                <a:solidFill>
                  <a:srgbClr val="A4CB60"/>
                </a:solidFill>
                <a:prstDash val="solid"/>
                <a:round/>
                <a:headEnd type="none" w="sm" len="sm"/>
                <a:tailEnd type="none" w="sm" len="sm"/>
              </a:ln>
            </p:spPr>
          </p:pic>
          <p:sp>
            <p:nvSpPr>
              <p:cNvPr id="25" name="Google Shape;25;p4"/>
              <p:cNvSpPr/>
              <p:nvPr/>
            </p:nvSpPr>
            <p:spPr>
              <a:xfrm>
                <a:off x="8227099" y="2854024"/>
                <a:ext cx="698100" cy="698100"/>
              </a:xfrm>
              <a:prstGeom prst="ellipse">
                <a:avLst/>
              </a:prstGeom>
              <a:solidFill>
                <a:schemeClr val="lt1"/>
              </a:solidFill>
              <a:ln w="19050" cap="flat" cmpd="sng">
                <a:solidFill>
                  <a:srgbClr val="A4CB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 name="Google Shape;26;p4"/>
          <p:cNvSpPr txBox="1"/>
          <p:nvPr/>
        </p:nvSpPr>
        <p:spPr>
          <a:xfrm>
            <a:off x="1440000" y="1236450"/>
            <a:ext cx="8040600" cy="841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800">
              <a:solidFill>
                <a:srgbClr val="A4CB60"/>
              </a:solidFill>
              <a:latin typeface="Source Sans Pro SemiBold"/>
              <a:ea typeface="Source Sans Pro SemiBold"/>
              <a:cs typeface="Source Sans Pro SemiBold"/>
              <a:sym typeface="Source Sans Pro SemiBold"/>
            </a:endParaRPr>
          </a:p>
        </p:txBody>
      </p:sp>
      <p:grpSp>
        <p:nvGrpSpPr>
          <p:cNvPr id="27" name="Google Shape;27;p4"/>
          <p:cNvGrpSpPr/>
          <p:nvPr/>
        </p:nvGrpSpPr>
        <p:grpSpPr>
          <a:xfrm>
            <a:off x="3356376" y="2359441"/>
            <a:ext cx="1695788" cy="2122384"/>
            <a:chOff x="1487559" y="2359441"/>
            <a:chExt cx="1695788" cy="2122384"/>
          </a:xfrm>
        </p:grpSpPr>
        <p:sp>
          <p:nvSpPr>
            <p:cNvPr id="28" name="Google Shape;28;p4"/>
            <p:cNvSpPr txBox="1"/>
            <p:nvPr/>
          </p:nvSpPr>
          <p:spPr>
            <a:xfrm>
              <a:off x="1487559" y="3689225"/>
              <a:ext cx="1612200" cy="7926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None/>
              </a:pPr>
              <a:endParaRPr>
                <a:solidFill>
                  <a:schemeClr val="lt1"/>
                </a:solidFill>
              </a:endParaRPr>
            </a:p>
            <a:p>
              <a:pPr marL="0" lvl="0" indent="0" algn="l" rtl="0">
                <a:lnSpc>
                  <a:spcPct val="100000"/>
                </a:lnSpc>
                <a:spcBef>
                  <a:spcPts val="0"/>
                </a:spcBef>
                <a:spcAft>
                  <a:spcPts val="0"/>
                </a:spcAft>
                <a:buNone/>
              </a:pPr>
              <a:endParaRPr>
                <a:solidFill>
                  <a:srgbClr val="A4CB60"/>
                </a:solidFill>
                <a:latin typeface="Source Sans Pro SemiBold"/>
                <a:ea typeface="Source Sans Pro SemiBold"/>
                <a:cs typeface="Source Sans Pro SemiBold"/>
                <a:sym typeface="Source Sans Pro SemiBold"/>
              </a:endParaRPr>
            </a:p>
            <a:p>
              <a:pPr marL="0" lvl="0" indent="0" algn="l" rtl="0">
                <a:lnSpc>
                  <a:spcPct val="100000"/>
                </a:lnSpc>
                <a:spcBef>
                  <a:spcPts val="0"/>
                </a:spcBef>
                <a:spcAft>
                  <a:spcPts val="0"/>
                </a:spcAft>
                <a:buNone/>
              </a:pPr>
              <a:endParaRPr>
                <a:solidFill>
                  <a:srgbClr val="A4CB60"/>
                </a:solidFill>
                <a:latin typeface="Source Sans Pro SemiBold"/>
                <a:ea typeface="Source Sans Pro SemiBold"/>
                <a:cs typeface="Source Sans Pro SemiBold"/>
                <a:sym typeface="Source Sans Pro SemiBold"/>
              </a:endParaRPr>
            </a:p>
          </p:txBody>
        </p:sp>
        <p:grpSp>
          <p:nvGrpSpPr>
            <p:cNvPr id="29" name="Google Shape;29;p4"/>
            <p:cNvGrpSpPr/>
            <p:nvPr/>
          </p:nvGrpSpPr>
          <p:grpSpPr>
            <a:xfrm>
              <a:off x="1487559" y="2359441"/>
              <a:ext cx="1695788" cy="1192588"/>
              <a:chOff x="7085550" y="2258450"/>
              <a:chExt cx="1839649" cy="1293900"/>
            </a:xfrm>
          </p:grpSpPr>
          <p:pic>
            <p:nvPicPr>
              <p:cNvPr id="30" name="Google Shape;30;p4"/>
              <p:cNvPicPr preferRelativeResize="0"/>
              <p:nvPr/>
            </p:nvPicPr>
            <p:blipFill rotWithShape="1">
              <a:blip r:embed="rId3">
                <a:alphaModFix/>
              </a:blip>
              <a:srcRect r="10960" b="10960"/>
              <a:stretch/>
            </p:blipFill>
            <p:spPr>
              <a:xfrm>
                <a:off x="7085550" y="2258450"/>
                <a:ext cx="1293900" cy="1293900"/>
              </a:xfrm>
              <a:prstGeom prst="ellipse">
                <a:avLst/>
              </a:prstGeom>
              <a:noFill/>
              <a:ln w="19050" cap="flat" cmpd="sng">
                <a:solidFill>
                  <a:srgbClr val="A4CB60"/>
                </a:solidFill>
                <a:prstDash val="solid"/>
                <a:round/>
                <a:headEnd type="none" w="sm" len="sm"/>
                <a:tailEnd type="none" w="sm" len="sm"/>
              </a:ln>
            </p:spPr>
          </p:pic>
          <p:sp>
            <p:nvSpPr>
              <p:cNvPr id="31" name="Google Shape;31;p4"/>
              <p:cNvSpPr/>
              <p:nvPr/>
            </p:nvSpPr>
            <p:spPr>
              <a:xfrm>
                <a:off x="8227099" y="2854024"/>
                <a:ext cx="698100" cy="698100"/>
              </a:xfrm>
              <a:prstGeom prst="ellipse">
                <a:avLst/>
              </a:prstGeom>
              <a:solidFill>
                <a:schemeClr val="lt1"/>
              </a:solidFill>
              <a:ln w="19050" cap="flat" cmpd="sng">
                <a:solidFill>
                  <a:srgbClr val="A4CB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 name="Google Shape;32;p4"/>
          <p:cNvGrpSpPr/>
          <p:nvPr/>
        </p:nvGrpSpPr>
        <p:grpSpPr>
          <a:xfrm>
            <a:off x="5225193" y="2359441"/>
            <a:ext cx="1695788" cy="2122384"/>
            <a:chOff x="1487559" y="2359441"/>
            <a:chExt cx="1695788" cy="2122384"/>
          </a:xfrm>
        </p:grpSpPr>
        <p:sp>
          <p:nvSpPr>
            <p:cNvPr id="33" name="Google Shape;33;p4"/>
            <p:cNvSpPr txBox="1"/>
            <p:nvPr/>
          </p:nvSpPr>
          <p:spPr>
            <a:xfrm>
              <a:off x="1487559" y="3689225"/>
              <a:ext cx="1612200" cy="7926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None/>
              </a:pPr>
              <a:endParaRPr>
                <a:solidFill>
                  <a:schemeClr val="lt1"/>
                </a:solidFill>
                <a:latin typeface="Source Sans Pro SemiBold"/>
                <a:ea typeface="Source Sans Pro SemiBold"/>
                <a:cs typeface="Source Sans Pro SemiBold"/>
                <a:sym typeface="Source Sans Pro SemiBold"/>
              </a:endParaRPr>
            </a:p>
            <a:p>
              <a:pPr marL="0" lvl="0" indent="0" algn="l" rtl="0">
                <a:lnSpc>
                  <a:spcPct val="100000"/>
                </a:lnSpc>
                <a:spcBef>
                  <a:spcPts val="0"/>
                </a:spcBef>
                <a:spcAft>
                  <a:spcPts val="0"/>
                </a:spcAft>
                <a:buNone/>
              </a:pPr>
              <a:endParaRPr>
                <a:solidFill>
                  <a:srgbClr val="A4CB60"/>
                </a:solidFill>
                <a:latin typeface="Source Sans Pro SemiBold"/>
                <a:ea typeface="Source Sans Pro SemiBold"/>
                <a:cs typeface="Source Sans Pro SemiBold"/>
                <a:sym typeface="Source Sans Pro SemiBold"/>
              </a:endParaRPr>
            </a:p>
            <a:p>
              <a:pPr marL="0" lvl="0" indent="0" algn="l" rtl="0">
                <a:lnSpc>
                  <a:spcPct val="100000"/>
                </a:lnSpc>
                <a:spcBef>
                  <a:spcPts val="0"/>
                </a:spcBef>
                <a:spcAft>
                  <a:spcPts val="0"/>
                </a:spcAft>
                <a:buNone/>
              </a:pPr>
              <a:endParaRPr>
                <a:solidFill>
                  <a:srgbClr val="A4CB60"/>
                </a:solidFill>
                <a:latin typeface="Source Sans Pro SemiBold"/>
                <a:ea typeface="Source Sans Pro SemiBold"/>
                <a:cs typeface="Source Sans Pro SemiBold"/>
                <a:sym typeface="Source Sans Pro SemiBold"/>
              </a:endParaRPr>
            </a:p>
          </p:txBody>
        </p:sp>
        <p:grpSp>
          <p:nvGrpSpPr>
            <p:cNvPr id="34" name="Google Shape;34;p4"/>
            <p:cNvGrpSpPr/>
            <p:nvPr/>
          </p:nvGrpSpPr>
          <p:grpSpPr>
            <a:xfrm>
              <a:off x="1487559" y="2359441"/>
              <a:ext cx="1695788" cy="1192588"/>
              <a:chOff x="7085550" y="2258450"/>
              <a:chExt cx="1839649" cy="1293900"/>
            </a:xfrm>
          </p:grpSpPr>
          <p:pic>
            <p:nvPicPr>
              <p:cNvPr id="35" name="Google Shape;35;p4"/>
              <p:cNvPicPr preferRelativeResize="0"/>
              <p:nvPr/>
            </p:nvPicPr>
            <p:blipFill rotWithShape="1">
              <a:blip r:embed="rId3">
                <a:alphaModFix/>
              </a:blip>
              <a:srcRect r="10960" b="10960"/>
              <a:stretch/>
            </p:blipFill>
            <p:spPr>
              <a:xfrm>
                <a:off x="7085550" y="2258450"/>
                <a:ext cx="1293900" cy="1293900"/>
              </a:xfrm>
              <a:prstGeom prst="ellipse">
                <a:avLst/>
              </a:prstGeom>
              <a:noFill/>
              <a:ln w="19050" cap="flat" cmpd="sng">
                <a:solidFill>
                  <a:srgbClr val="A4CB60"/>
                </a:solidFill>
                <a:prstDash val="solid"/>
                <a:round/>
                <a:headEnd type="none" w="sm" len="sm"/>
                <a:tailEnd type="none" w="sm" len="sm"/>
              </a:ln>
            </p:spPr>
          </p:pic>
          <p:sp>
            <p:nvSpPr>
              <p:cNvPr id="36" name="Google Shape;36;p4"/>
              <p:cNvSpPr/>
              <p:nvPr/>
            </p:nvSpPr>
            <p:spPr>
              <a:xfrm>
                <a:off x="8227099" y="2854024"/>
                <a:ext cx="698100" cy="698100"/>
              </a:xfrm>
              <a:prstGeom prst="ellipse">
                <a:avLst/>
              </a:prstGeom>
              <a:solidFill>
                <a:schemeClr val="lt1"/>
              </a:solidFill>
              <a:ln w="19050" cap="flat" cmpd="sng">
                <a:solidFill>
                  <a:srgbClr val="A4CB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 name="Google Shape;37;p4"/>
          <p:cNvGrpSpPr/>
          <p:nvPr/>
        </p:nvGrpSpPr>
        <p:grpSpPr>
          <a:xfrm>
            <a:off x="7094009" y="2359441"/>
            <a:ext cx="1695788" cy="2122384"/>
            <a:chOff x="1487559" y="2359441"/>
            <a:chExt cx="1695788" cy="2122384"/>
          </a:xfrm>
        </p:grpSpPr>
        <p:sp>
          <p:nvSpPr>
            <p:cNvPr id="38" name="Google Shape;38;p4"/>
            <p:cNvSpPr txBox="1"/>
            <p:nvPr/>
          </p:nvSpPr>
          <p:spPr>
            <a:xfrm>
              <a:off x="1487559" y="3689225"/>
              <a:ext cx="1612200" cy="7926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None/>
              </a:pPr>
              <a:endParaRPr>
                <a:solidFill>
                  <a:schemeClr val="lt1"/>
                </a:solidFill>
              </a:endParaRPr>
            </a:p>
            <a:p>
              <a:pPr marL="0" lvl="0" indent="0" algn="l" rtl="0">
                <a:lnSpc>
                  <a:spcPct val="100000"/>
                </a:lnSpc>
                <a:spcBef>
                  <a:spcPts val="0"/>
                </a:spcBef>
                <a:spcAft>
                  <a:spcPts val="0"/>
                </a:spcAft>
                <a:buNone/>
              </a:pPr>
              <a:endParaRPr>
                <a:solidFill>
                  <a:schemeClr val="lt1"/>
                </a:solidFill>
              </a:endParaRPr>
            </a:p>
            <a:p>
              <a:pPr marL="0" lvl="0" indent="0" algn="l" rtl="0">
                <a:lnSpc>
                  <a:spcPct val="100000"/>
                </a:lnSpc>
                <a:spcBef>
                  <a:spcPts val="0"/>
                </a:spcBef>
                <a:spcAft>
                  <a:spcPts val="0"/>
                </a:spcAft>
                <a:buNone/>
              </a:pPr>
              <a:endParaRPr>
                <a:solidFill>
                  <a:srgbClr val="A4CB60"/>
                </a:solidFill>
                <a:latin typeface="Source Sans Pro SemiBold"/>
                <a:ea typeface="Source Sans Pro SemiBold"/>
                <a:cs typeface="Source Sans Pro SemiBold"/>
                <a:sym typeface="Source Sans Pro SemiBold"/>
              </a:endParaRPr>
            </a:p>
            <a:p>
              <a:pPr marL="0" lvl="0" indent="0" algn="l" rtl="0">
                <a:lnSpc>
                  <a:spcPct val="100000"/>
                </a:lnSpc>
                <a:spcBef>
                  <a:spcPts val="0"/>
                </a:spcBef>
                <a:spcAft>
                  <a:spcPts val="0"/>
                </a:spcAft>
                <a:buNone/>
              </a:pPr>
              <a:endParaRPr>
                <a:solidFill>
                  <a:srgbClr val="A4CB60"/>
                </a:solidFill>
                <a:latin typeface="Source Sans Pro SemiBold"/>
                <a:ea typeface="Source Sans Pro SemiBold"/>
                <a:cs typeface="Source Sans Pro SemiBold"/>
                <a:sym typeface="Source Sans Pro SemiBold"/>
              </a:endParaRPr>
            </a:p>
          </p:txBody>
        </p:sp>
        <p:grpSp>
          <p:nvGrpSpPr>
            <p:cNvPr id="39" name="Google Shape;39;p4"/>
            <p:cNvGrpSpPr/>
            <p:nvPr/>
          </p:nvGrpSpPr>
          <p:grpSpPr>
            <a:xfrm>
              <a:off x="1487559" y="2359441"/>
              <a:ext cx="1695788" cy="1192588"/>
              <a:chOff x="7085550" y="2258450"/>
              <a:chExt cx="1839649" cy="1293900"/>
            </a:xfrm>
          </p:grpSpPr>
          <p:pic>
            <p:nvPicPr>
              <p:cNvPr id="40" name="Google Shape;40;p4"/>
              <p:cNvPicPr preferRelativeResize="0"/>
              <p:nvPr/>
            </p:nvPicPr>
            <p:blipFill rotWithShape="1">
              <a:blip r:embed="rId3">
                <a:alphaModFix/>
              </a:blip>
              <a:srcRect r="10960" b="10960"/>
              <a:stretch/>
            </p:blipFill>
            <p:spPr>
              <a:xfrm>
                <a:off x="7085550" y="2258450"/>
                <a:ext cx="1293900" cy="1293900"/>
              </a:xfrm>
              <a:prstGeom prst="ellipse">
                <a:avLst/>
              </a:prstGeom>
              <a:noFill/>
              <a:ln w="19050" cap="flat" cmpd="sng">
                <a:solidFill>
                  <a:srgbClr val="A4CB60"/>
                </a:solidFill>
                <a:prstDash val="solid"/>
                <a:round/>
                <a:headEnd type="none" w="sm" len="sm"/>
                <a:tailEnd type="none" w="sm" len="sm"/>
              </a:ln>
            </p:spPr>
          </p:pic>
          <p:sp>
            <p:nvSpPr>
              <p:cNvPr id="41" name="Google Shape;41;p4"/>
              <p:cNvSpPr/>
              <p:nvPr/>
            </p:nvSpPr>
            <p:spPr>
              <a:xfrm>
                <a:off x="8227099" y="2854024"/>
                <a:ext cx="698100" cy="698100"/>
              </a:xfrm>
              <a:prstGeom prst="ellipse">
                <a:avLst/>
              </a:prstGeom>
              <a:solidFill>
                <a:schemeClr val="lt1"/>
              </a:solidFill>
              <a:ln w="19050" cap="flat" cmpd="sng">
                <a:solidFill>
                  <a:srgbClr val="A4CB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2337105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1 1">
  <p:cSld name="Section header 1 1">
    <p:spTree>
      <p:nvGrpSpPr>
        <p:cNvPr id="1" name="Shape 42"/>
        <p:cNvGrpSpPr/>
        <p:nvPr/>
      </p:nvGrpSpPr>
      <p:grpSpPr>
        <a:xfrm>
          <a:off x="0" y="0"/>
          <a:ext cx="0" cy="0"/>
          <a:chOff x="0" y="0"/>
          <a:chExt cx="0" cy="0"/>
        </a:xfrm>
      </p:grpSpPr>
      <p:pic>
        <p:nvPicPr>
          <p:cNvPr id="43" name="Google Shape;43;p5"/>
          <p:cNvPicPr preferRelativeResize="0"/>
          <p:nvPr/>
        </p:nvPicPr>
        <p:blipFill>
          <a:blip r:embed="rId2">
            <a:alphaModFix/>
          </a:blip>
          <a:stretch>
            <a:fillRect/>
          </a:stretch>
        </p:blipFill>
        <p:spPr>
          <a:xfrm>
            <a:off x="0" y="0"/>
            <a:ext cx="9144003" cy="5143501"/>
          </a:xfrm>
          <a:prstGeom prst="rect">
            <a:avLst/>
          </a:prstGeom>
          <a:noFill/>
          <a:ln>
            <a:noFill/>
          </a:ln>
        </p:spPr>
      </p:pic>
      <p:sp>
        <p:nvSpPr>
          <p:cNvPr id="44" name="Google Shape;44;p5"/>
          <p:cNvSpPr txBox="1"/>
          <p:nvPr/>
        </p:nvSpPr>
        <p:spPr>
          <a:xfrm>
            <a:off x="1440000" y="982800"/>
            <a:ext cx="8040600" cy="841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3800">
                <a:solidFill>
                  <a:srgbClr val="A4CB60"/>
                </a:solidFill>
                <a:latin typeface="Source Sans Pro SemiBold"/>
                <a:ea typeface="Source Sans Pro SemiBold"/>
                <a:cs typeface="Source Sans Pro SemiBold"/>
                <a:sym typeface="Source Sans Pro SemiBold"/>
              </a:rPr>
              <a:t>Six speaker</a:t>
            </a:r>
            <a:br>
              <a:rPr lang="en-GB" sz="3800">
                <a:solidFill>
                  <a:srgbClr val="A4CB60"/>
                </a:solidFill>
                <a:latin typeface="Source Sans Pro SemiBold"/>
                <a:ea typeface="Source Sans Pro SemiBold"/>
                <a:cs typeface="Source Sans Pro SemiBold"/>
                <a:sym typeface="Source Sans Pro SemiBold"/>
              </a:rPr>
            </a:br>
            <a:r>
              <a:rPr lang="en-GB" sz="3800">
                <a:solidFill>
                  <a:srgbClr val="A4CB60"/>
                </a:solidFill>
                <a:latin typeface="Source Sans Pro SemiBold"/>
                <a:ea typeface="Source Sans Pro SemiBold"/>
                <a:cs typeface="Source Sans Pro SemiBold"/>
                <a:sym typeface="Source Sans Pro SemiBold"/>
              </a:rPr>
              <a:t>Panel Title</a:t>
            </a:r>
            <a:endParaRPr sz="3800">
              <a:solidFill>
                <a:srgbClr val="A4CB60"/>
              </a:solidFill>
              <a:latin typeface="Source Sans Pro SemiBold"/>
              <a:ea typeface="Source Sans Pro SemiBold"/>
              <a:cs typeface="Source Sans Pro SemiBold"/>
              <a:sym typeface="Source Sans Pro SemiBold"/>
            </a:endParaRPr>
          </a:p>
          <a:p>
            <a:pPr marL="0" lvl="0" indent="0" algn="l" rtl="0">
              <a:spcBef>
                <a:spcPts val="0"/>
              </a:spcBef>
              <a:spcAft>
                <a:spcPts val="0"/>
              </a:spcAft>
              <a:buNone/>
            </a:pPr>
            <a:endParaRPr sz="3800">
              <a:solidFill>
                <a:srgbClr val="A4CB60"/>
              </a:solidFill>
              <a:latin typeface="Source Sans Pro SemiBold"/>
              <a:ea typeface="Source Sans Pro SemiBold"/>
              <a:cs typeface="Source Sans Pro SemiBold"/>
              <a:sym typeface="Source Sans Pro SemiBold"/>
            </a:endParaRPr>
          </a:p>
          <a:p>
            <a:pPr marL="0" lvl="0" indent="0" algn="l" rtl="0">
              <a:spcBef>
                <a:spcPts val="0"/>
              </a:spcBef>
              <a:spcAft>
                <a:spcPts val="0"/>
              </a:spcAft>
              <a:buNone/>
            </a:pPr>
            <a:endParaRPr sz="3800">
              <a:solidFill>
                <a:srgbClr val="A4CB60"/>
              </a:solidFill>
              <a:latin typeface="Source Sans Pro SemiBold"/>
              <a:ea typeface="Source Sans Pro SemiBold"/>
              <a:cs typeface="Source Sans Pro SemiBold"/>
              <a:sym typeface="Source Sans Pro SemiBold"/>
            </a:endParaRPr>
          </a:p>
        </p:txBody>
      </p:sp>
      <p:grpSp>
        <p:nvGrpSpPr>
          <p:cNvPr id="45" name="Google Shape;45;p5"/>
          <p:cNvGrpSpPr/>
          <p:nvPr/>
        </p:nvGrpSpPr>
        <p:grpSpPr>
          <a:xfrm>
            <a:off x="6775749" y="1437644"/>
            <a:ext cx="1612200" cy="1741341"/>
            <a:chOff x="1487820" y="1504719"/>
            <a:chExt cx="1612200" cy="1741341"/>
          </a:xfrm>
        </p:grpSpPr>
        <p:sp>
          <p:nvSpPr>
            <p:cNvPr id="46" name="Google Shape;46;p5"/>
            <p:cNvSpPr txBox="1"/>
            <p:nvPr/>
          </p:nvSpPr>
          <p:spPr>
            <a:xfrm>
              <a:off x="1487820" y="2453460"/>
              <a:ext cx="1612200" cy="7926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None/>
              </a:pPr>
              <a:r>
                <a:rPr lang="en-GB">
                  <a:solidFill>
                    <a:schemeClr val="lt1"/>
                  </a:solidFill>
                  <a:latin typeface="Source Sans Pro SemiBold"/>
                  <a:ea typeface="Source Sans Pro SemiBold"/>
                  <a:cs typeface="Source Sans Pro SemiBold"/>
                  <a:sym typeface="Source Sans Pro SemiBold"/>
                </a:rPr>
                <a:t>Forename Surname</a:t>
              </a:r>
              <a:endParaRPr>
                <a:solidFill>
                  <a:schemeClr val="lt1"/>
                </a:solidFill>
              </a:endParaRPr>
            </a:p>
            <a:p>
              <a:pPr marL="0" lvl="0" indent="0" algn="l" rtl="0">
                <a:lnSpc>
                  <a:spcPct val="100000"/>
                </a:lnSpc>
                <a:spcBef>
                  <a:spcPts val="0"/>
                </a:spcBef>
                <a:spcAft>
                  <a:spcPts val="0"/>
                </a:spcAft>
                <a:buNone/>
              </a:pPr>
              <a:r>
                <a:rPr lang="en-GB">
                  <a:solidFill>
                    <a:srgbClr val="A4CB60"/>
                  </a:solidFill>
                  <a:latin typeface="Source Sans Pro SemiBold"/>
                  <a:ea typeface="Source Sans Pro SemiBold"/>
                  <a:cs typeface="Source Sans Pro SemiBold"/>
                  <a:sym typeface="Source Sans Pro SemiBold"/>
                </a:rPr>
                <a:t>Job Title</a:t>
              </a:r>
              <a:endParaRPr>
                <a:solidFill>
                  <a:srgbClr val="A4CB60"/>
                </a:solidFill>
                <a:latin typeface="Source Sans Pro SemiBold"/>
                <a:ea typeface="Source Sans Pro SemiBold"/>
                <a:cs typeface="Source Sans Pro SemiBold"/>
                <a:sym typeface="Source Sans Pro SemiBold"/>
              </a:endParaRPr>
            </a:p>
            <a:p>
              <a:pPr marL="0" lvl="0" indent="0" algn="l" rtl="0">
                <a:lnSpc>
                  <a:spcPct val="100000"/>
                </a:lnSpc>
                <a:spcBef>
                  <a:spcPts val="0"/>
                </a:spcBef>
                <a:spcAft>
                  <a:spcPts val="0"/>
                </a:spcAft>
                <a:buNone/>
              </a:pPr>
              <a:endParaRPr>
                <a:solidFill>
                  <a:srgbClr val="A4CB60"/>
                </a:solidFill>
                <a:latin typeface="Source Sans Pro SemiBold"/>
                <a:ea typeface="Source Sans Pro SemiBold"/>
                <a:cs typeface="Source Sans Pro SemiBold"/>
                <a:sym typeface="Source Sans Pro SemiBold"/>
              </a:endParaRPr>
            </a:p>
          </p:txBody>
        </p:sp>
        <p:grpSp>
          <p:nvGrpSpPr>
            <p:cNvPr id="47" name="Google Shape;47;p5"/>
            <p:cNvGrpSpPr/>
            <p:nvPr/>
          </p:nvGrpSpPr>
          <p:grpSpPr>
            <a:xfrm>
              <a:off x="1487820" y="1504719"/>
              <a:ext cx="1328594" cy="934325"/>
              <a:chOff x="7085550" y="2258450"/>
              <a:chExt cx="1839649" cy="1293900"/>
            </a:xfrm>
          </p:grpSpPr>
          <p:pic>
            <p:nvPicPr>
              <p:cNvPr id="48" name="Google Shape;48;p5"/>
              <p:cNvPicPr preferRelativeResize="0"/>
              <p:nvPr/>
            </p:nvPicPr>
            <p:blipFill rotWithShape="1">
              <a:blip r:embed="rId3">
                <a:alphaModFix/>
              </a:blip>
              <a:srcRect r="10960" b="10960"/>
              <a:stretch/>
            </p:blipFill>
            <p:spPr>
              <a:xfrm>
                <a:off x="7085550" y="2258450"/>
                <a:ext cx="1293900" cy="1293900"/>
              </a:xfrm>
              <a:prstGeom prst="ellipse">
                <a:avLst/>
              </a:prstGeom>
              <a:noFill/>
              <a:ln w="19050" cap="flat" cmpd="sng">
                <a:solidFill>
                  <a:srgbClr val="A4CB60"/>
                </a:solidFill>
                <a:prstDash val="solid"/>
                <a:round/>
                <a:headEnd type="none" w="sm" len="sm"/>
                <a:tailEnd type="none" w="sm" len="sm"/>
              </a:ln>
            </p:spPr>
          </p:pic>
          <p:sp>
            <p:nvSpPr>
              <p:cNvPr id="49" name="Google Shape;49;p5"/>
              <p:cNvSpPr/>
              <p:nvPr/>
            </p:nvSpPr>
            <p:spPr>
              <a:xfrm>
                <a:off x="8227099" y="2854024"/>
                <a:ext cx="698100" cy="698100"/>
              </a:xfrm>
              <a:prstGeom prst="ellipse">
                <a:avLst/>
              </a:prstGeom>
              <a:solidFill>
                <a:schemeClr val="lt1"/>
              </a:solidFill>
              <a:ln w="19050" cap="flat" cmpd="sng">
                <a:solidFill>
                  <a:srgbClr val="A4CB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 name="Google Shape;50;p5"/>
          <p:cNvGrpSpPr/>
          <p:nvPr/>
        </p:nvGrpSpPr>
        <p:grpSpPr>
          <a:xfrm>
            <a:off x="4131787" y="1437644"/>
            <a:ext cx="1612200" cy="1741341"/>
            <a:chOff x="1487820" y="1504719"/>
            <a:chExt cx="1612200" cy="1741341"/>
          </a:xfrm>
        </p:grpSpPr>
        <p:sp>
          <p:nvSpPr>
            <p:cNvPr id="51" name="Google Shape;51;p5"/>
            <p:cNvSpPr txBox="1"/>
            <p:nvPr/>
          </p:nvSpPr>
          <p:spPr>
            <a:xfrm>
              <a:off x="1487820" y="2453460"/>
              <a:ext cx="1612200" cy="7926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None/>
              </a:pPr>
              <a:r>
                <a:rPr lang="en-GB">
                  <a:solidFill>
                    <a:schemeClr val="lt1"/>
                  </a:solidFill>
                  <a:latin typeface="Source Sans Pro SemiBold"/>
                  <a:ea typeface="Source Sans Pro SemiBold"/>
                  <a:cs typeface="Source Sans Pro SemiBold"/>
                  <a:sym typeface="Source Sans Pro SemiBold"/>
                </a:rPr>
                <a:t>Forename Surname</a:t>
              </a:r>
              <a:endParaRPr>
                <a:solidFill>
                  <a:schemeClr val="lt1"/>
                </a:solidFill>
              </a:endParaRPr>
            </a:p>
            <a:p>
              <a:pPr marL="0" lvl="0" indent="0" algn="l" rtl="0">
                <a:lnSpc>
                  <a:spcPct val="100000"/>
                </a:lnSpc>
                <a:spcBef>
                  <a:spcPts val="0"/>
                </a:spcBef>
                <a:spcAft>
                  <a:spcPts val="0"/>
                </a:spcAft>
                <a:buNone/>
              </a:pPr>
              <a:r>
                <a:rPr lang="en-GB">
                  <a:solidFill>
                    <a:srgbClr val="A4CB60"/>
                  </a:solidFill>
                  <a:latin typeface="Source Sans Pro SemiBold"/>
                  <a:ea typeface="Source Sans Pro SemiBold"/>
                  <a:cs typeface="Source Sans Pro SemiBold"/>
                  <a:sym typeface="Source Sans Pro SemiBold"/>
                </a:rPr>
                <a:t>Job Title</a:t>
              </a:r>
              <a:endParaRPr>
                <a:solidFill>
                  <a:srgbClr val="A4CB60"/>
                </a:solidFill>
                <a:latin typeface="Source Sans Pro SemiBold"/>
                <a:ea typeface="Source Sans Pro SemiBold"/>
                <a:cs typeface="Source Sans Pro SemiBold"/>
                <a:sym typeface="Source Sans Pro SemiBold"/>
              </a:endParaRPr>
            </a:p>
            <a:p>
              <a:pPr marL="0" lvl="0" indent="0" algn="l" rtl="0">
                <a:lnSpc>
                  <a:spcPct val="100000"/>
                </a:lnSpc>
                <a:spcBef>
                  <a:spcPts val="0"/>
                </a:spcBef>
                <a:spcAft>
                  <a:spcPts val="0"/>
                </a:spcAft>
                <a:buNone/>
              </a:pPr>
              <a:endParaRPr>
                <a:solidFill>
                  <a:srgbClr val="A4CB60"/>
                </a:solidFill>
                <a:latin typeface="Source Sans Pro SemiBold"/>
                <a:ea typeface="Source Sans Pro SemiBold"/>
                <a:cs typeface="Source Sans Pro SemiBold"/>
                <a:sym typeface="Source Sans Pro SemiBold"/>
              </a:endParaRPr>
            </a:p>
          </p:txBody>
        </p:sp>
        <p:pic>
          <p:nvPicPr>
            <p:cNvPr id="52" name="Google Shape;52;p5"/>
            <p:cNvPicPr preferRelativeResize="0"/>
            <p:nvPr/>
          </p:nvPicPr>
          <p:blipFill rotWithShape="1">
            <a:blip r:embed="rId3">
              <a:alphaModFix/>
            </a:blip>
            <a:srcRect r="10960" b="10960"/>
            <a:stretch/>
          </p:blipFill>
          <p:spPr>
            <a:xfrm>
              <a:off x="1487820" y="1504719"/>
              <a:ext cx="934500" cy="934200"/>
            </a:xfrm>
            <a:prstGeom prst="ellipse">
              <a:avLst/>
            </a:prstGeom>
            <a:noFill/>
            <a:ln w="19050" cap="flat" cmpd="sng">
              <a:solidFill>
                <a:srgbClr val="A4CB60"/>
              </a:solidFill>
              <a:prstDash val="solid"/>
              <a:round/>
              <a:headEnd type="none" w="sm" len="sm"/>
              <a:tailEnd type="none" w="sm" len="sm"/>
            </a:ln>
          </p:spPr>
        </p:pic>
      </p:grpSp>
      <p:grpSp>
        <p:nvGrpSpPr>
          <p:cNvPr id="53" name="Google Shape;53;p5"/>
          <p:cNvGrpSpPr/>
          <p:nvPr/>
        </p:nvGrpSpPr>
        <p:grpSpPr>
          <a:xfrm>
            <a:off x="1639712" y="1437644"/>
            <a:ext cx="1612200" cy="1741341"/>
            <a:chOff x="1487820" y="1504719"/>
            <a:chExt cx="1612200" cy="1741341"/>
          </a:xfrm>
        </p:grpSpPr>
        <p:sp>
          <p:nvSpPr>
            <p:cNvPr id="54" name="Google Shape;54;p5"/>
            <p:cNvSpPr txBox="1"/>
            <p:nvPr/>
          </p:nvSpPr>
          <p:spPr>
            <a:xfrm>
              <a:off x="1487820" y="2453460"/>
              <a:ext cx="1612200" cy="7926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None/>
              </a:pPr>
              <a:r>
                <a:rPr lang="en-GB">
                  <a:solidFill>
                    <a:schemeClr val="lt1"/>
                  </a:solidFill>
                  <a:latin typeface="Source Sans Pro SemiBold"/>
                  <a:ea typeface="Source Sans Pro SemiBold"/>
                  <a:cs typeface="Source Sans Pro SemiBold"/>
                  <a:sym typeface="Source Sans Pro SemiBold"/>
                </a:rPr>
                <a:t>Forename Surname</a:t>
              </a:r>
              <a:endParaRPr>
                <a:solidFill>
                  <a:schemeClr val="lt1"/>
                </a:solidFill>
              </a:endParaRPr>
            </a:p>
            <a:p>
              <a:pPr marL="0" lvl="0" indent="0" algn="l" rtl="0">
                <a:lnSpc>
                  <a:spcPct val="100000"/>
                </a:lnSpc>
                <a:spcBef>
                  <a:spcPts val="0"/>
                </a:spcBef>
                <a:spcAft>
                  <a:spcPts val="0"/>
                </a:spcAft>
                <a:buNone/>
              </a:pPr>
              <a:r>
                <a:rPr lang="en-GB">
                  <a:solidFill>
                    <a:srgbClr val="A4CB60"/>
                  </a:solidFill>
                  <a:latin typeface="Source Sans Pro SemiBold"/>
                  <a:ea typeface="Source Sans Pro SemiBold"/>
                  <a:cs typeface="Source Sans Pro SemiBold"/>
                  <a:sym typeface="Source Sans Pro SemiBold"/>
                </a:rPr>
                <a:t>Job Title</a:t>
              </a:r>
              <a:endParaRPr>
                <a:solidFill>
                  <a:srgbClr val="A4CB60"/>
                </a:solidFill>
                <a:latin typeface="Source Sans Pro SemiBold"/>
                <a:ea typeface="Source Sans Pro SemiBold"/>
                <a:cs typeface="Source Sans Pro SemiBold"/>
                <a:sym typeface="Source Sans Pro SemiBold"/>
              </a:endParaRPr>
            </a:p>
            <a:p>
              <a:pPr marL="0" lvl="0" indent="0" algn="l" rtl="0">
                <a:lnSpc>
                  <a:spcPct val="100000"/>
                </a:lnSpc>
                <a:spcBef>
                  <a:spcPts val="0"/>
                </a:spcBef>
                <a:spcAft>
                  <a:spcPts val="0"/>
                </a:spcAft>
                <a:buNone/>
              </a:pPr>
              <a:endParaRPr>
                <a:solidFill>
                  <a:srgbClr val="A4CB60"/>
                </a:solidFill>
                <a:latin typeface="Source Sans Pro SemiBold"/>
                <a:ea typeface="Source Sans Pro SemiBold"/>
                <a:cs typeface="Source Sans Pro SemiBold"/>
                <a:sym typeface="Source Sans Pro SemiBold"/>
              </a:endParaRPr>
            </a:p>
          </p:txBody>
        </p:sp>
        <p:pic>
          <p:nvPicPr>
            <p:cNvPr id="55" name="Google Shape;55;p5"/>
            <p:cNvPicPr preferRelativeResize="0"/>
            <p:nvPr/>
          </p:nvPicPr>
          <p:blipFill rotWithShape="1">
            <a:blip r:embed="rId3">
              <a:alphaModFix/>
            </a:blip>
            <a:srcRect r="10960" b="10960"/>
            <a:stretch/>
          </p:blipFill>
          <p:spPr>
            <a:xfrm>
              <a:off x="1487820" y="1504719"/>
              <a:ext cx="934500" cy="934200"/>
            </a:xfrm>
            <a:prstGeom prst="ellipse">
              <a:avLst/>
            </a:prstGeom>
            <a:noFill/>
            <a:ln w="19050" cap="flat" cmpd="sng">
              <a:solidFill>
                <a:srgbClr val="A4CB60"/>
              </a:solidFill>
              <a:prstDash val="solid"/>
              <a:round/>
              <a:headEnd type="none" w="sm" len="sm"/>
              <a:tailEnd type="none" w="sm" len="sm"/>
            </a:ln>
          </p:spPr>
        </p:pic>
      </p:grpSp>
      <p:grpSp>
        <p:nvGrpSpPr>
          <p:cNvPr id="56" name="Google Shape;56;p5"/>
          <p:cNvGrpSpPr/>
          <p:nvPr/>
        </p:nvGrpSpPr>
        <p:grpSpPr>
          <a:xfrm>
            <a:off x="6775749" y="3178969"/>
            <a:ext cx="1612200" cy="1741341"/>
            <a:chOff x="1487820" y="1504719"/>
            <a:chExt cx="1612200" cy="1741341"/>
          </a:xfrm>
        </p:grpSpPr>
        <p:sp>
          <p:nvSpPr>
            <p:cNvPr id="57" name="Google Shape;57;p5"/>
            <p:cNvSpPr txBox="1"/>
            <p:nvPr/>
          </p:nvSpPr>
          <p:spPr>
            <a:xfrm>
              <a:off x="1487820" y="2453460"/>
              <a:ext cx="1612200" cy="7926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None/>
              </a:pPr>
              <a:r>
                <a:rPr lang="en-GB">
                  <a:solidFill>
                    <a:schemeClr val="lt1"/>
                  </a:solidFill>
                  <a:latin typeface="Source Sans Pro SemiBold"/>
                  <a:ea typeface="Source Sans Pro SemiBold"/>
                  <a:cs typeface="Source Sans Pro SemiBold"/>
                  <a:sym typeface="Source Sans Pro SemiBold"/>
                </a:rPr>
                <a:t>Forename Surname</a:t>
              </a:r>
              <a:endParaRPr>
                <a:solidFill>
                  <a:schemeClr val="lt1"/>
                </a:solidFill>
              </a:endParaRPr>
            </a:p>
            <a:p>
              <a:pPr marL="0" lvl="0" indent="0" algn="l" rtl="0">
                <a:lnSpc>
                  <a:spcPct val="100000"/>
                </a:lnSpc>
                <a:spcBef>
                  <a:spcPts val="0"/>
                </a:spcBef>
                <a:spcAft>
                  <a:spcPts val="0"/>
                </a:spcAft>
                <a:buNone/>
              </a:pPr>
              <a:r>
                <a:rPr lang="en-GB">
                  <a:solidFill>
                    <a:srgbClr val="A4CB60"/>
                  </a:solidFill>
                  <a:latin typeface="Source Sans Pro SemiBold"/>
                  <a:ea typeface="Source Sans Pro SemiBold"/>
                  <a:cs typeface="Source Sans Pro SemiBold"/>
                  <a:sym typeface="Source Sans Pro SemiBold"/>
                </a:rPr>
                <a:t>Job Title</a:t>
              </a:r>
              <a:endParaRPr>
                <a:solidFill>
                  <a:srgbClr val="A4CB60"/>
                </a:solidFill>
                <a:latin typeface="Source Sans Pro SemiBold"/>
                <a:ea typeface="Source Sans Pro SemiBold"/>
                <a:cs typeface="Source Sans Pro SemiBold"/>
                <a:sym typeface="Source Sans Pro SemiBold"/>
              </a:endParaRPr>
            </a:p>
            <a:p>
              <a:pPr marL="0" lvl="0" indent="0" algn="l" rtl="0">
                <a:lnSpc>
                  <a:spcPct val="100000"/>
                </a:lnSpc>
                <a:spcBef>
                  <a:spcPts val="0"/>
                </a:spcBef>
                <a:spcAft>
                  <a:spcPts val="0"/>
                </a:spcAft>
                <a:buNone/>
              </a:pPr>
              <a:endParaRPr>
                <a:solidFill>
                  <a:srgbClr val="A4CB60"/>
                </a:solidFill>
                <a:latin typeface="Source Sans Pro SemiBold"/>
                <a:ea typeface="Source Sans Pro SemiBold"/>
                <a:cs typeface="Source Sans Pro SemiBold"/>
                <a:sym typeface="Source Sans Pro SemiBold"/>
              </a:endParaRPr>
            </a:p>
          </p:txBody>
        </p:sp>
        <p:grpSp>
          <p:nvGrpSpPr>
            <p:cNvPr id="58" name="Google Shape;58;p5"/>
            <p:cNvGrpSpPr/>
            <p:nvPr/>
          </p:nvGrpSpPr>
          <p:grpSpPr>
            <a:xfrm>
              <a:off x="1487820" y="1504719"/>
              <a:ext cx="1328594" cy="934325"/>
              <a:chOff x="7085550" y="2258450"/>
              <a:chExt cx="1839649" cy="1293900"/>
            </a:xfrm>
          </p:grpSpPr>
          <p:pic>
            <p:nvPicPr>
              <p:cNvPr id="59" name="Google Shape;59;p5"/>
              <p:cNvPicPr preferRelativeResize="0"/>
              <p:nvPr/>
            </p:nvPicPr>
            <p:blipFill rotWithShape="1">
              <a:blip r:embed="rId3">
                <a:alphaModFix/>
              </a:blip>
              <a:srcRect r="10960" b="10960"/>
              <a:stretch/>
            </p:blipFill>
            <p:spPr>
              <a:xfrm>
                <a:off x="7085550" y="2258450"/>
                <a:ext cx="1293900" cy="1293900"/>
              </a:xfrm>
              <a:prstGeom prst="ellipse">
                <a:avLst/>
              </a:prstGeom>
              <a:noFill/>
              <a:ln w="19050" cap="flat" cmpd="sng">
                <a:solidFill>
                  <a:srgbClr val="A4CB60"/>
                </a:solidFill>
                <a:prstDash val="solid"/>
                <a:round/>
                <a:headEnd type="none" w="sm" len="sm"/>
                <a:tailEnd type="none" w="sm" len="sm"/>
              </a:ln>
            </p:spPr>
          </p:pic>
          <p:sp>
            <p:nvSpPr>
              <p:cNvPr id="60" name="Google Shape;60;p5"/>
              <p:cNvSpPr/>
              <p:nvPr/>
            </p:nvSpPr>
            <p:spPr>
              <a:xfrm>
                <a:off x="8227099" y="2854024"/>
                <a:ext cx="698100" cy="698100"/>
              </a:xfrm>
              <a:prstGeom prst="ellipse">
                <a:avLst/>
              </a:prstGeom>
              <a:solidFill>
                <a:schemeClr val="lt1"/>
              </a:solidFill>
              <a:ln w="19050" cap="flat" cmpd="sng">
                <a:solidFill>
                  <a:srgbClr val="A4CB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1" name="Google Shape;61;p5"/>
          <p:cNvGrpSpPr/>
          <p:nvPr/>
        </p:nvGrpSpPr>
        <p:grpSpPr>
          <a:xfrm>
            <a:off x="4131787" y="3178969"/>
            <a:ext cx="1612200" cy="1741341"/>
            <a:chOff x="1487820" y="1504719"/>
            <a:chExt cx="1612200" cy="1741341"/>
          </a:xfrm>
        </p:grpSpPr>
        <p:sp>
          <p:nvSpPr>
            <p:cNvPr id="62" name="Google Shape;62;p5"/>
            <p:cNvSpPr txBox="1"/>
            <p:nvPr/>
          </p:nvSpPr>
          <p:spPr>
            <a:xfrm>
              <a:off x="1487820" y="2453460"/>
              <a:ext cx="1612200" cy="7926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None/>
              </a:pPr>
              <a:r>
                <a:rPr lang="en-GB">
                  <a:solidFill>
                    <a:schemeClr val="lt1"/>
                  </a:solidFill>
                  <a:latin typeface="Source Sans Pro SemiBold"/>
                  <a:ea typeface="Source Sans Pro SemiBold"/>
                  <a:cs typeface="Source Sans Pro SemiBold"/>
                  <a:sym typeface="Source Sans Pro SemiBold"/>
                </a:rPr>
                <a:t>Forename Surname</a:t>
              </a:r>
              <a:endParaRPr>
                <a:solidFill>
                  <a:schemeClr val="lt1"/>
                </a:solidFill>
              </a:endParaRPr>
            </a:p>
            <a:p>
              <a:pPr marL="0" lvl="0" indent="0" algn="l" rtl="0">
                <a:lnSpc>
                  <a:spcPct val="100000"/>
                </a:lnSpc>
                <a:spcBef>
                  <a:spcPts val="0"/>
                </a:spcBef>
                <a:spcAft>
                  <a:spcPts val="0"/>
                </a:spcAft>
                <a:buNone/>
              </a:pPr>
              <a:r>
                <a:rPr lang="en-GB">
                  <a:solidFill>
                    <a:srgbClr val="A4CB60"/>
                  </a:solidFill>
                  <a:latin typeface="Source Sans Pro SemiBold"/>
                  <a:ea typeface="Source Sans Pro SemiBold"/>
                  <a:cs typeface="Source Sans Pro SemiBold"/>
                  <a:sym typeface="Source Sans Pro SemiBold"/>
                </a:rPr>
                <a:t>Job Title</a:t>
              </a:r>
              <a:endParaRPr>
                <a:solidFill>
                  <a:srgbClr val="A4CB60"/>
                </a:solidFill>
                <a:latin typeface="Source Sans Pro SemiBold"/>
                <a:ea typeface="Source Sans Pro SemiBold"/>
                <a:cs typeface="Source Sans Pro SemiBold"/>
                <a:sym typeface="Source Sans Pro SemiBold"/>
              </a:endParaRPr>
            </a:p>
            <a:p>
              <a:pPr marL="0" lvl="0" indent="0" algn="l" rtl="0">
                <a:lnSpc>
                  <a:spcPct val="100000"/>
                </a:lnSpc>
                <a:spcBef>
                  <a:spcPts val="0"/>
                </a:spcBef>
                <a:spcAft>
                  <a:spcPts val="0"/>
                </a:spcAft>
                <a:buNone/>
              </a:pPr>
              <a:endParaRPr>
                <a:solidFill>
                  <a:srgbClr val="A4CB60"/>
                </a:solidFill>
                <a:latin typeface="Source Sans Pro SemiBold"/>
                <a:ea typeface="Source Sans Pro SemiBold"/>
                <a:cs typeface="Source Sans Pro SemiBold"/>
                <a:sym typeface="Source Sans Pro SemiBold"/>
              </a:endParaRPr>
            </a:p>
          </p:txBody>
        </p:sp>
        <p:pic>
          <p:nvPicPr>
            <p:cNvPr id="63" name="Google Shape;63;p5"/>
            <p:cNvPicPr preferRelativeResize="0"/>
            <p:nvPr/>
          </p:nvPicPr>
          <p:blipFill rotWithShape="1">
            <a:blip r:embed="rId3">
              <a:alphaModFix/>
            </a:blip>
            <a:srcRect r="10960" b="10960"/>
            <a:stretch/>
          </p:blipFill>
          <p:spPr>
            <a:xfrm>
              <a:off x="1487820" y="1504719"/>
              <a:ext cx="934500" cy="934200"/>
            </a:xfrm>
            <a:prstGeom prst="ellipse">
              <a:avLst/>
            </a:prstGeom>
            <a:noFill/>
            <a:ln w="19050" cap="flat" cmpd="sng">
              <a:solidFill>
                <a:srgbClr val="A4CB60"/>
              </a:solidFill>
              <a:prstDash val="solid"/>
              <a:round/>
              <a:headEnd type="none" w="sm" len="sm"/>
              <a:tailEnd type="none" w="sm" len="sm"/>
            </a:ln>
          </p:spPr>
        </p:pic>
      </p:grpSp>
      <p:grpSp>
        <p:nvGrpSpPr>
          <p:cNvPr id="64" name="Google Shape;64;p5"/>
          <p:cNvGrpSpPr/>
          <p:nvPr/>
        </p:nvGrpSpPr>
        <p:grpSpPr>
          <a:xfrm>
            <a:off x="1639712" y="3178969"/>
            <a:ext cx="1612200" cy="1741341"/>
            <a:chOff x="1487820" y="1504719"/>
            <a:chExt cx="1612200" cy="1741341"/>
          </a:xfrm>
        </p:grpSpPr>
        <p:sp>
          <p:nvSpPr>
            <p:cNvPr id="65" name="Google Shape;65;p5"/>
            <p:cNvSpPr txBox="1"/>
            <p:nvPr/>
          </p:nvSpPr>
          <p:spPr>
            <a:xfrm>
              <a:off x="1487820" y="2453460"/>
              <a:ext cx="1612200" cy="7926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None/>
              </a:pPr>
              <a:r>
                <a:rPr lang="en-GB">
                  <a:solidFill>
                    <a:schemeClr val="lt1"/>
                  </a:solidFill>
                  <a:latin typeface="Source Sans Pro SemiBold"/>
                  <a:ea typeface="Source Sans Pro SemiBold"/>
                  <a:cs typeface="Source Sans Pro SemiBold"/>
                  <a:sym typeface="Source Sans Pro SemiBold"/>
                </a:rPr>
                <a:t>Forename Surname</a:t>
              </a:r>
              <a:endParaRPr>
                <a:solidFill>
                  <a:schemeClr val="lt1"/>
                </a:solidFill>
              </a:endParaRPr>
            </a:p>
            <a:p>
              <a:pPr marL="0" lvl="0" indent="0" algn="l" rtl="0">
                <a:lnSpc>
                  <a:spcPct val="100000"/>
                </a:lnSpc>
                <a:spcBef>
                  <a:spcPts val="0"/>
                </a:spcBef>
                <a:spcAft>
                  <a:spcPts val="0"/>
                </a:spcAft>
                <a:buNone/>
              </a:pPr>
              <a:r>
                <a:rPr lang="en-GB">
                  <a:solidFill>
                    <a:srgbClr val="A4CB60"/>
                  </a:solidFill>
                  <a:latin typeface="Source Sans Pro SemiBold"/>
                  <a:ea typeface="Source Sans Pro SemiBold"/>
                  <a:cs typeface="Source Sans Pro SemiBold"/>
                  <a:sym typeface="Source Sans Pro SemiBold"/>
                </a:rPr>
                <a:t>Job Title</a:t>
              </a:r>
              <a:endParaRPr>
                <a:solidFill>
                  <a:srgbClr val="A4CB60"/>
                </a:solidFill>
                <a:latin typeface="Source Sans Pro SemiBold"/>
                <a:ea typeface="Source Sans Pro SemiBold"/>
                <a:cs typeface="Source Sans Pro SemiBold"/>
                <a:sym typeface="Source Sans Pro SemiBold"/>
              </a:endParaRPr>
            </a:p>
            <a:p>
              <a:pPr marL="0" lvl="0" indent="0" algn="l" rtl="0">
                <a:lnSpc>
                  <a:spcPct val="100000"/>
                </a:lnSpc>
                <a:spcBef>
                  <a:spcPts val="0"/>
                </a:spcBef>
                <a:spcAft>
                  <a:spcPts val="0"/>
                </a:spcAft>
                <a:buNone/>
              </a:pPr>
              <a:endParaRPr>
                <a:solidFill>
                  <a:srgbClr val="A4CB60"/>
                </a:solidFill>
                <a:latin typeface="Source Sans Pro SemiBold"/>
                <a:ea typeface="Source Sans Pro SemiBold"/>
                <a:cs typeface="Source Sans Pro SemiBold"/>
                <a:sym typeface="Source Sans Pro SemiBold"/>
              </a:endParaRPr>
            </a:p>
          </p:txBody>
        </p:sp>
        <p:pic>
          <p:nvPicPr>
            <p:cNvPr id="66" name="Google Shape;66;p5"/>
            <p:cNvPicPr preferRelativeResize="0"/>
            <p:nvPr/>
          </p:nvPicPr>
          <p:blipFill rotWithShape="1">
            <a:blip r:embed="rId3">
              <a:alphaModFix/>
            </a:blip>
            <a:srcRect r="10960" b="10960"/>
            <a:stretch/>
          </p:blipFill>
          <p:spPr>
            <a:xfrm>
              <a:off x="1487820" y="1504719"/>
              <a:ext cx="934500" cy="934200"/>
            </a:xfrm>
            <a:prstGeom prst="ellipse">
              <a:avLst/>
            </a:prstGeom>
            <a:noFill/>
            <a:ln w="19050" cap="flat" cmpd="sng">
              <a:solidFill>
                <a:srgbClr val="A4CB60"/>
              </a:solidFill>
              <a:prstDash val="solid"/>
              <a:round/>
              <a:headEnd type="none" w="sm" len="sm"/>
              <a:tailEnd type="none" w="sm" len="sm"/>
            </a:ln>
          </p:spPr>
        </p:pic>
      </p:grpSp>
    </p:spTree>
    <p:extLst>
      <p:ext uri="{BB962C8B-B14F-4D97-AF65-F5344CB8AC3E}">
        <p14:creationId xmlns:p14="http://schemas.microsoft.com/office/powerpoint/2010/main" val="34300370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9"/>
        <p:cNvGrpSpPr/>
        <p:nvPr/>
      </p:nvGrpSpPr>
      <p:grpSpPr>
        <a:xfrm>
          <a:off x="0" y="0"/>
          <a:ext cx="0" cy="0"/>
          <a:chOff x="0" y="0"/>
          <a:chExt cx="0" cy="0"/>
        </a:xfrm>
      </p:grpSpPr>
      <p:sp>
        <p:nvSpPr>
          <p:cNvPr id="80" name="Google Shape;80;p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r>
              <a:rPr lang="en-US"/>
              <a:t>Click to edit Master title style</a:t>
            </a:r>
            <a:endParaRPr/>
          </a:p>
        </p:txBody>
      </p:sp>
      <p:sp>
        <p:nvSpPr>
          <p:cNvPr id="81" name="Google Shape;81;p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pPr lvl="0"/>
            <a:r>
              <a:rPr lang="en-US"/>
              <a:t>Click to edit Master text styles</a:t>
            </a:r>
          </a:p>
        </p:txBody>
      </p:sp>
      <p:sp>
        <p:nvSpPr>
          <p:cNvPr id="82" name="Google Shape;8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806305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3"/>
        <p:cNvGrpSpPr/>
        <p:nvPr/>
      </p:nvGrpSpPr>
      <p:grpSpPr>
        <a:xfrm>
          <a:off x="0" y="0"/>
          <a:ext cx="0" cy="0"/>
          <a:chOff x="0" y="0"/>
          <a:chExt cx="0" cy="0"/>
        </a:xfrm>
      </p:grpSpPr>
      <p:sp>
        <p:nvSpPr>
          <p:cNvPr id="84" name="Google Shape;84;p1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r>
              <a:rPr lang="en-US" dirty="0"/>
              <a:t>Click to edit Master title style</a:t>
            </a:r>
            <a:endParaRPr dirty="0"/>
          </a:p>
        </p:txBody>
      </p:sp>
      <p:sp>
        <p:nvSpPr>
          <p:cNvPr id="85" name="Google Shape;8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95093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6"/>
        <p:cNvGrpSpPr/>
        <p:nvPr/>
      </p:nvGrpSpPr>
      <p:grpSpPr>
        <a:xfrm>
          <a:off x="0" y="0"/>
          <a:ext cx="0" cy="0"/>
          <a:chOff x="0" y="0"/>
          <a:chExt cx="0" cy="0"/>
        </a:xfrm>
      </p:grpSpPr>
      <p:sp>
        <p:nvSpPr>
          <p:cNvPr id="87" name="Google Shape;87;p1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r>
              <a:rPr lang="en-US"/>
              <a:t>Click to edit Master title style</a:t>
            </a:r>
            <a:endParaRPr/>
          </a:p>
        </p:txBody>
      </p:sp>
      <p:sp>
        <p:nvSpPr>
          <p:cNvPr id="89" name="Google Shape;89;p1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r>
              <a:rPr lang="en-US"/>
              <a:t>Click to edit Master subtitle style</a:t>
            </a:r>
            <a:endParaRPr/>
          </a:p>
        </p:txBody>
      </p:sp>
      <p:sp>
        <p:nvSpPr>
          <p:cNvPr id="90" name="Google Shape;90;p1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Click to edit Master text styles</a:t>
            </a:r>
          </a:p>
        </p:txBody>
      </p:sp>
      <p:sp>
        <p:nvSpPr>
          <p:cNvPr id="91" name="Google Shape;91;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24849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3"/>
        <p:cNvGrpSpPr/>
        <p:nvPr/>
      </p:nvGrpSpPr>
      <p:grpSpPr>
        <a:xfrm>
          <a:off x="0" y="0"/>
          <a:ext cx="0" cy="0"/>
          <a:chOff x="0" y="0"/>
          <a:chExt cx="0" cy="0"/>
        </a:xfrm>
      </p:grpSpPr>
      <p:sp>
        <p:nvSpPr>
          <p:cNvPr id="84" name="Google Shape;84;p1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r>
              <a:rPr lang="en-US" dirty="0"/>
              <a:t>Click to edit Master title style</a:t>
            </a:r>
            <a:endParaRPr dirty="0"/>
          </a:p>
        </p:txBody>
      </p:sp>
      <p:sp>
        <p:nvSpPr>
          <p:cNvPr id="85" name="Google Shape;8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233691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2"/>
        <p:cNvGrpSpPr/>
        <p:nvPr/>
      </p:nvGrpSpPr>
      <p:grpSpPr>
        <a:xfrm>
          <a:off x="0" y="0"/>
          <a:ext cx="0" cy="0"/>
          <a:chOff x="0" y="0"/>
          <a:chExt cx="0" cy="0"/>
        </a:xfrm>
      </p:grpSpPr>
      <p:sp>
        <p:nvSpPr>
          <p:cNvPr id="93" name="Google Shape;93;p1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pPr lvl="0"/>
            <a:r>
              <a:rPr lang="en-US"/>
              <a:t>Click to edit Master text styles</a:t>
            </a:r>
          </a:p>
        </p:txBody>
      </p:sp>
      <p:sp>
        <p:nvSpPr>
          <p:cNvPr id="94" name="Google Shape;9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504048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sp>
        <p:nvSpPr>
          <p:cNvPr id="96" name="Google Shape;96;p1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7" name="Google Shape;97;p1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pPr lvl="0"/>
            <a:r>
              <a:rPr lang="en-US"/>
              <a:t>Click to edit Master text styles</a:t>
            </a:r>
          </a:p>
        </p:txBody>
      </p:sp>
      <p:sp>
        <p:nvSpPr>
          <p:cNvPr id="98" name="Google Shape;98;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58455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B20059-1157-B905-2BFC-A4532F729C9C}"/>
              </a:ext>
            </a:extLst>
          </p:cNvPr>
          <p:cNvPicPr>
            <a:picLocks noChangeAspect="1"/>
          </p:cNvPicPr>
          <p:nvPr userDrawn="1"/>
        </p:nvPicPr>
        <p:blipFill rotWithShape="1">
          <a:blip r:embed="rId2"/>
          <a:srcRect l="12026" b="27111"/>
          <a:stretch/>
        </p:blipFill>
        <p:spPr>
          <a:xfrm>
            <a:off x="-1" y="-48769"/>
            <a:ext cx="9325535" cy="5233797"/>
          </a:xfrm>
          <a:prstGeom prst="rect">
            <a:avLst/>
          </a:prstGeom>
        </p:spPr>
      </p:pic>
      <p:sp>
        <p:nvSpPr>
          <p:cNvPr id="10" name="Oval 9">
            <a:extLst>
              <a:ext uri="{FF2B5EF4-FFF2-40B4-BE49-F238E27FC236}">
                <a16:creationId xmlns:a16="http://schemas.microsoft.com/office/drawing/2014/main" id="{76CD733D-34FA-F424-9E11-F569B78ABEE0}"/>
              </a:ext>
            </a:extLst>
          </p:cNvPr>
          <p:cNvSpPr/>
          <p:nvPr userDrawn="1"/>
        </p:nvSpPr>
        <p:spPr>
          <a:xfrm>
            <a:off x="3487830" y="1339662"/>
            <a:ext cx="2339789" cy="2339789"/>
          </a:xfrm>
          <a:prstGeom prst="ellipse">
            <a:avLst/>
          </a:prstGeom>
          <a:gradFill flip="none" rotWithShape="1">
            <a:gsLst>
              <a:gs pos="100000">
                <a:schemeClr val="bg1">
                  <a:shade val="30000"/>
                  <a:satMod val="115000"/>
                  <a:alpha val="0"/>
                  <a:lumMod val="0"/>
                  <a:lumOff val="100000"/>
                </a:schemeClr>
              </a:gs>
              <a:gs pos="41000">
                <a:schemeClr val="bg1">
                  <a:shade val="100000"/>
                  <a:satMod val="115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20ECD90-1943-12DD-B9BB-D4532539EC5B}"/>
              </a:ext>
            </a:extLst>
          </p:cNvPr>
          <p:cNvSpPr/>
          <p:nvPr userDrawn="1"/>
        </p:nvSpPr>
        <p:spPr>
          <a:xfrm>
            <a:off x="-77880" y="-48769"/>
            <a:ext cx="2339789" cy="2339789"/>
          </a:xfrm>
          <a:prstGeom prst="ellipse">
            <a:avLst/>
          </a:prstGeom>
          <a:gradFill flip="none" rotWithShape="1">
            <a:gsLst>
              <a:gs pos="100000">
                <a:schemeClr val="bg1">
                  <a:shade val="30000"/>
                  <a:satMod val="115000"/>
                  <a:alpha val="0"/>
                  <a:lumMod val="0"/>
                  <a:lumOff val="100000"/>
                </a:schemeClr>
              </a:gs>
              <a:gs pos="41000">
                <a:schemeClr val="bg1">
                  <a:shade val="100000"/>
                  <a:satMod val="11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9D1CD49-610B-D497-107B-DB5B6C69C295}"/>
              </a:ext>
            </a:extLst>
          </p:cNvPr>
          <p:cNvSpPr/>
          <p:nvPr userDrawn="1"/>
        </p:nvSpPr>
        <p:spPr>
          <a:xfrm>
            <a:off x="7685301" y="-168087"/>
            <a:ext cx="1848664" cy="1848664"/>
          </a:xfrm>
          <a:prstGeom prst="ellipse">
            <a:avLst/>
          </a:prstGeom>
          <a:gradFill flip="none" rotWithShape="1">
            <a:gsLst>
              <a:gs pos="100000">
                <a:schemeClr val="bg1">
                  <a:shade val="30000"/>
                  <a:satMod val="115000"/>
                  <a:alpha val="0"/>
                  <a:lumMod val="0"/>
                  <a:lumOff val="100000"/>
                </a:schemeClr>
              </a:gs>
              <a:gs pos="41000">
                <a:schemeClr val="bg1">
                  <a:shade val="100000"/>
                  <a:satMod val="11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249F12D-0114-AF3E-05C1-D62368F8B714}"/>
              </a:ext>
            </a:extLst>
          </p:cNvPr>
          <p:cNvSpPr/>
          <p:nvPr userDrawn="1"/>
        </p:nvSpPr>
        <p:spPr>
          <a:xfrm>
            <a:off x="1869052" y="-168785"/>
            <a:ext cx="1694978" cy="1694978"/>
          </a:xfrm>
          <a:prstGeom prst="ellipse">
            <a:avLst/>
          </a:prstGeom>
          <a:gradFill flip="none" rotWithShape="1">
            <a:gsLst>
              <a:gs pos="100000">
                <a:schemeClr val="bg1">
                  <a:shade val="30000"/>
                  <a:satMod val="115000"/>
                  <a:alpha val="0"/>
                  <a:lumMod val="0"/>
                  <a:lumOff val="100000"/>
                </a:schemeClr>
              </a:gs>
              <a:gs pos="41000">
                <a:schemeClr val="bg1">
                  <a:shade val="100000"/>
                  <a:satMod val="11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A557DDA-7D5A-2EFC-90EF-C429092F36DF}"/>
              </a:ext>
            </a:extLst>
          </p:cNvPr>
          <p:cNvSpPr/>
          <p:nvPr userDrawn="1"/>
        </p:nvSpPr>
        <p:spPr>
          <a:xfrm>
            <a:off x="-208432" y="-270338"/>
            <a:ext cx="1009927" cy="1009927"/>
          </a:xfrm>
          <a:prstGeom prst="ellipse">
            <a:avLst/>
          </a:prstGeom>
          <a:gradFill flip="none" rotWithShape="1">
            <a:gsLst>
              <a:gs pos="100000">
                <a:schemeClr val="bg1">
                  <a:shade val="30000"/>
                  <a:satMod val="115000"/>
                  <a:alpha val="0"/>
                  <a:lumMod val="0"/>
                  <a:lumOff val="100000"/>
                </a:schemeClr>
              </a:gs>
              <a:gs pos="41000">
                <a:schemeClr val="bg1">
                  <a:shade val="100000"/>
                  <a:satMod val="115000"/>
                  <a:alpha val="9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FF658FE-DDC2-5AFC-35BC-BF9116E3527F}"/>
              </a:ext>
            </a:extLst>
          </p:cNvPr>
          <p:cNvSpPr/>
          <p:nvPr userDrawn="1"/>
        </p:nvSpPr>
        <p:spPr>
          <a:xfrm>
            <a:off x="3472780" y="-168087"/>
            <a:ext cx="1009927" cy="1009927"/>
          </a:xfrm>
          <a:prstGeom prst="ellipse">
            <a:avLst/>
          </a:prstGeom>
          <a:gradFill flip="none" rotWithShape="1">
            <a:gsLst>
              <a:gs pos="100000">
                <a:schemeClr val="bg1">
                  <a:shade val="30000"/>
                  <a:satMod val="115000"/>
                  <a:alpha val="0"/>
                  <a:lumMod val="0"/>
                  <a:lumOff val="100000"/>
                </a:schemeClr>
              </a:gs>
              <a:gs pos="41000">
                <a:schemeClr val="bg1">
                  <a:shade val="100000"/>
                  <a:satMod val="11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243329F-F499-089B-4238-87D812EA6D39}"/>
              </a:ext>
            </a:extLst>
          </p:cNvPr>
          <p:cNvPicPr>
            <a:picLocks noChangeAspect="1"/>
          </p:cNvPicPr>
          <p:nvPr userDrawn="1"/>
        </p:nvPicPr>
        <p:blipFill rotWithShape="1">
          <a:blip r:embed="rId3"/>
          <a:srcRect l="3220" t="6923" r="3461" b="5246"/>
          <a:stretch/>
        </p:blipFill>
        <p:spPr>
          <a:xfrm>
            <a:off x="1782751" y="-168087"/>
            <a:ext cx="5800663" cy="5459506"/>
          </a:xfrm>
          <a:prstGeom prst="rect">
            <a:avLst/>
          </a:prstGeom>
        </p:spPr>
      </p:pic>
      <p:sp>
        <p:nvSpPr>
          <p:cNvPr id="17" name="Oval 16">
            <a:extLst>
              <a:ext uri="{FF2B5EF4-FFF2-40B4-BE49-F238E27FC236}">
                <a16:creationId xmlns:a16="http://schemas.microsoft.com/office/drawing/2014/main" id="{05B5EF32-A601-FEE3-9B25-DD7F29520932}"/>
              </a:ext>
            </a:extLst>
          </p:cNvPr>
          <p:cNvSpPr/>
          <p:nvPr userDrawn="1"/>
        </p:nvSpPr>
        <p:spPr>
          <a:xfrm>
            <a:off x="7180337" y="-168786"/>
            <a:ext cx="1009927" cy="1009927"/>
          </a:xfrm>
          <a:prstGeom prst="ellipse">
            <a:avLst/>
          </a:prstGeom>
          <a:gradFill flip="none" rotWithShape="1">
            <a:gsLst>
              <a:gs pos="100000">
                <a:schemeClr val="bg1">
                  <a:shade val="30000"/>
                  <a:satMod val="115000"/>
                  <a:alpha val="0"/>
                  <a:lumMod val="0"/>
                  <a:lumOff val="100000"/>
                </a:schemeClr>
              </a:gs>
              <a:gs pos="41000">
                <a:schemeClr val="bg1">
                  <a:shade val="100000"/>
                  <a:satMod val="115000"/>
                  <a:alpha val="90305"/>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B80A8AA1-8404-81A0-49F3-8216DD8213B8}"/>
              </a:ext>
            </a:extLst>
          </p:cNvPr>
          <p:cNvPicPr>
            <a:picLocks noChangeAspect="1"/>
          </p:cNvPicPr>
          <p:nvPr userDrawn="1"/>
        </p:nvPicPr>
        <p:blipFill rotWithShape="1">
          <a:blip r:embed="rId4"/>
          <a:srcRect r="12827"/>
          <a:stretch/>
        </p:blipFill>
        <p:spPr>
          <a:xfrm>
            <a:off x="53120" y="0"/>
            <a:ext cx="2446679" cy="2184400"/>
          </a:xfrm>
          <a:prstGeom prst="rect">
            <a:avLst/>
          </a:prstGeom>
        </p:spPr>
      </p:pic>
      <p:sp>
        <p:nvSpPr>
          <p:cNvPr id="20" name="Oval 19">
            <a:extLst>
              <a:ext uri="{FF2B5EF4-FFF2-40B4-BE49-F238E27FC236}">
                <a16:creationId xmlns:a16="http://schemas.microsoft.com/office/drawing/2014/main" id="{62878B99-F539-6152-3A4C-1DB0849D9473}"/>
              </a:ext>
            </a:extLst>
          </p:cNvPr>
          <p:cNvSpPr/>
          <p:nvPr userDrawn="1"/>
        </p:nvSpPr>
        <p:spPr>
          <a:xfrm>
            <a:off x="7053540" y="530887"/>
            <a:ext cx="1934610" cy="1934610"/>
          </a:xfrm>
          <a:prstGeom prst="ellipse">
            <a:avLst/>
          </a:prstGeom>
          <a:gradFill flip="none" rotWithShape="1">
            <a:gsLst>
              <a:gs pos="100000">
                <a:schemeClr val="bg1">
                  <a:shade val="30000"/>
                  <a:satMod val="115000"/>
                  <a:alpha val="0"/>
                  <a:lumMod val="0"/>
                  <a:lumOff val="100000"/>
                </a:schemeClr>
              </a:gs>
              <a:gs pos="41000">
                <a:schemeClr val="bg1">
                  <a:shade val="100000"/>
                  <a:satMod val="115000"/>
                  <a:alpha val="85957"/>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E9616D7-DC26-32FD-ADCA-EFAA9113C05E}"/>
              </a:ext>
            </a:extLst>
          </p:cNvPr>
          <p:cNvSpPr txBox="1"/>
          <p:nvPr userDrawn="1"/>
        </p:nvSpPr>
        <p:spPr>
          <a:xfrm>
            <a:off x="227089" y="4655843"/>
            <a:ext cx="1263056" cy="307777"/>
          </a:xfrm>
          <a:prstGeom prst="rect">
            <a:avLst/>
          </a:prstGeom>
          <a:noFill/>
        </p:spPr>
        <p:txBody>
          <a:bodyPr wrap="square" rtlCol="0">
            <a:spAutoFit/>
          </a:bodyPr>
          <a:lstStyle/>
          <a:p>
            <a:pPr algn="l"/>
            <a:r>
              <a:rPr lang="en-US" sz="1400" b="0" i="0" dirty="0">
                <a:latin typeface="Arial" panose="020B0604020202020204" pitchFamily="34" charset="0"/>
                <a:cs typeface="Arial" panose="020B0604020202020204" pitchFamily="34" charset="0"/>
              </a:rPr>
              <a:t>#</a:t>
            </a:r>
            <a:r>
              <a:rPr lang="en-US" sz="1400" b="0" i="0" dirty="0" err="1">
                <a:latin typeface="Arial" panose="020B0604020202020204" pitchFamily="34" charset="0"/>
                <a:cs typeface="Arial" panose="020B0604020202020204" pitchFamily="34" charset="0"/>
              </a:rPr>
              <a:t>pfsfestival</a:t>
            </a:r>
            <a:endParaRPr lang="en-US" sz="1400" b="0"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533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Divider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3EFABA-A23F-6BE5-57EE-C9FED9172181}"/>
              </a:ext>
            </a:extLst>
          </p:cNvPr>
          <p:cNvSpPr/>
          <p:nvPr userDrawn="1"/>
        </p:nvSpPr>
        <p:spPr>
          <a:xfrm>
            <a:off x="0" y="1"/>
            <a:ext cx="9186334" cy="5143499"/>
          </a:xfrm>
          <a:prstGeom prst="rect">
            <a:avLst/>
          </a:prstGeom>
          <a:solidFill>
            <a:srgbClr val="87C9E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6D2C4"/>
              </a:solidFill>
            </a:endParaRPr>
          </a:p>
        </p:txBody>
      </p:sp>
      <p:sp>
        <p:nvSpPr>
          <p:cNvPr id="13" name="Freeform 12"/>
          <p:cNvSpPr/>
          <p:nvPr userDrawn="1"/>
        </p:nvSpPr>
        <p:spPr>
          <a:xfrm>
            <a:off x="2335724" y="222250"/>
            <a:ext cx="4541326" cy="3079750"/>
          </a:xfrm>
          <a:custGeom>
            <a:avLst/>
            <a:gdLst>
              <a:gd name="connsiteX0" fmla="*/ 463550 w 4572000"/>
              <a:gd name="connsiteY0" fmla="*/ 63500 h 3181350"/>
              <a:gd name="connsiteX1" fmla="*/ 4140200 w 4572000"/>
              <a:gd name="connsiteY1" fmla="*/ 0 h 3181350"/>
              <a:gd name="connsiteX2" fmla="*/ 4572000 w 4572000"/>
              <a:gd name="connsiteY2" fmla="*/ 3181350 h 3181350"/>
              <a:gd name="connsiteX3" fmla="*/ 0 w 4572000"/>
              <a:gd name="connsiteY3" fmla="*/ 3048000 h 3181350"/>
              <a:gd name="connsiteX4" fmla="*/ 463550 w 4572000"/>
              <a:gd name="connsiteY4" fmla="*/ 63500 h 3181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3181350">
                <a:moveTo>
                  <a:pt x="463550" y="63500"/>
                </a:moveTo>
                <a:lnTo>
                  <a:pt x="4140200" y="0"/>
                </a:lnTo>
                <a:lnTo>
                  <a:pt x="4572000" y="3181350"/>
                </a:lnTo>
                <a:lnTo>
                  <a:pt x="0" y="3048000"/>
                </a:lnTo>
                <a:lnTo>
                  <a:pt x="463550" y="63500"/>
                </a:lnTo>
                <a:close/>
              </a:path>
            </a:pathLst>
          </a:cu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grpSp>
        <p:nvGrpSpPr>
          <p:cNvPr id="2" name="Group 1">
            <a:extLst>
              <a:ext uri="{FF2B5EF4-FFF2-40B4-BE49-F238E27FC236}">
                <a16:creationId xmlns:a16="http://schemas.microsoft.com/office/drawing/2014/main" id="{83E3D4CE-9A12-4332-F134-13CB9333B244}"/>
              </a:ext>
            </a:extLst>
          </p:cNvPr>
          <p:cNvGrpSpPr/>
          <p:nvPr userDrawn="1"/>
        </p:nvGrpSpPr>
        <p:grpSpPr>
          <a:xfrm>
            <a:off x="6815589" y="0"/>
            <a:ext cx="2432207" cy="2312590"/>
            <a:chOff x="-311183" y="196663"/>
            <a:chExt cx="4995873" cy="4750174"/>
          </a:xfrm>
        </p:grpSpPr>
        <p:sp>
          <p:nvSpPr>
            <p:cNvPr id="16" name="Oval 15">
              <a:extLst>
                <a:ext uri="{FF2B5EF4-FFF2-40B4-BE49-F238E27FC236}">
                  <a16:creationId xmlns:a16="http://schemas.microsoft.com/office/drawing/2014/main" id="{37E59B73-26AE-C2A4-081A-030109B65E9E}"/>
                </a:ext>
              </a:extLst>
            </p:cNvPr>
            <p:cNvSpPr/>
            <p:nvPr userDrawn="1"/>
          </p:nvSpPr>
          <p:spPr>
            <a:xfrm>
              <a:off x="1061523" y="1448040"/>
              <a:ext cx="2247419" cy="2247419"/>
            </a:xfrm>
            <a:prstGeom prst="ellipse">
              <a:avLst/>
            </a:prstGeom>
            <a:gradFill flip="none" rotWithShape="1">
              <a:gsLst>
                <a:gs pos="100000">
                  <a:schemeClr val="bg1">
                    <a:shade val="30000"/>
                    <a:satMod val="115000"/>
                    <a:alpha val="0"/>
                    <a:lumMod val="0"/>
                    <a:lumOff val="100000"/>
                  </a:schemeClr>
                </a:gs>
                <a:gs pos="41000">
                  <a:schemeClr val="bg1">
                    <a:shade val="100000"/>
                    <a:satMod val="115000"/>
                    <a:alpha val="85957"/>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552699C-1AB3-1832-CD12-742A4D2FC4C8}"/>
                </a:ext>
              </a:extLst>
            </p:cNvPr>
            <p:cNvPicPr>
              <a:picLocks noChangeAspect="1"/>
            </p:cNvPicPr>
            <p:nvPr userDrawn="1"/>
          </p:nvPicPr>
          <p:blipFill rotWithShape="1">
            <a:blip r:embed="rId2"/>
            <a:srcRect l="4165" t="6923" r="3461" b="5246"/>
            <a:stretch/>
          </p:blipFill>
          <p:spPr>
            <a:xfrm>
              <a:off x="-311183" y="196663"/>
              <a:ext cx="4995873" cy="4750174"/>
            </a:xfrm>
            <a:prstGeom prst="rect">
              <a:avLst/>
            </a:prstGeom>
          </p:spPr>
        </p:pic>
      </p:grpSp>
      <p:sp>
        <p:nvSpPr>
          <p:cNvPr id="9" name="Title 1"/>
          <p:cNvSpPr>
            <a:spLocks noGrp="1"/>
          </p:cNvSpPr>
          <p:nvPr>
            <p:ph type="ctrTitle" hasCustomPrompt="1"/>
          </p:nvPr>
        </p:nvSpPr>
        <p:spPr>
          <a:xfrm>
            <a:off x="374064" y="1527902"/>
            <a:ext cx="6730583" cy="1117600"/>
          </a:xfrm>
        </p:spPr>
        <p:txBody>
          <a:bodyPr anchor="ctr" anchorCtr="0">
            <a:noAutofit/>
          </a:bodyPr>
          <a:lstStyle>
            <a:lvl1pPr algn="l">
              <a:lnSpc>
                <a:spcPts val="4900"/>
              </a:lnSpc>
              <a:defRPr sz="5000" b="1" i="0" spc="-150" baseline="0">
                <a:solidFill>
                  <a:srgbClr val="0A121F"/>
                </a:solidFill>
                <a:latin typeface="+mn-lt"/>
                <a:ea typeface="Helvetica Neue" panose="02000503000000020004" pitchFamily="2" charset="0"/>
                <a:cs typeface="Helvetica Neue" panose="02000503000000020004" pitchFamily="2" charset="0"/>
              </a:defRPr>
            </a:lvl1pPr>
          </a:lstStyle>
          <a:p>
            <a:r>
              <a:rPr lang="en-GB" dirty="0"/>
              <a:t>Title</a:t>
            </a:r>
            <a:endParaRPr lang="en-US" dirty="0"/>
          </a:p>
        </p:txBody>
      </p:sp>
      <p:sp>
        <p:nvSpPr>
          <p:cNvPr id="17" name="TextBox 16">
            <a:extLst>
              <a:ext uri="{FF2B5EF4-FFF2-40B4-BE49-F238E27FC236}">
                <a16:creationId xmlns:a16="http://schemas.microsoft.com/office/drawing/2014/main" id="{30355202-A5A8-0966-9C3A-4C4ED9C147DD}"/>
              </a:ext>
            </a:extLst>
          </p:cNvPr>
          <p:cNvSpPr txBox="1"/>
          <p:nvPr userDrawn="1"/>
        </p:nvSpPr>
        <p:spPr>
          <a:xfrm>
            <a:off x="7923278" y="4593789"/>
            <a:ext cx="1263056" cy="246221"/>
          </a:xfrm>
          <a:prstGeom prst="rect">
            <a:avLst/>
          </a:prstGeom>
          <a:noFill/>
        </p:spPr>
        <p:txBody>
          <a:bodyPr wrap="square" rtlCol="0">
            <a:spAutoFit/>
          </a:bodyPr>
          <a:lstStyle/>
          <a:p>
            <a:pPr algn="l"/>
            <a:r>
              <a:rPr lang="en-US" sz="1000" b="0" i="0" dirty="0">
                <a:latin typeface="Arial" panose="020B0604020202020204" pitchFamily="34" charset="0"/>
                <a:cs typeface="Arial" panose="020B0604020202020204" pitchFamily="34" charset="0"/>
              </a:rPr>
              <a:t>#</a:t>
            </a:r>
            <a:r>
              <a:rPr lang="en-US" sz="1000" b="0" i="0" dirty="0" err="1">
                <a:latin typeface="Arial" panose="020B0604020202020204" pitchFamily="34" charset="0"/>
                <a:cs typeface="Arial" panose="020B0604020202020204" pitchFamily="34" charset="0"/>
              </a:rPr>
              <a:t>pfsfestival</a:t>
            </a:r>
            <a:endParaRPr lang="en-US" sz="1000" b="0" i="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6CA0BCB-701A-351A-180D-EB3320608F23}"/>
              </a:ext>
            </a:extLst>
          </p:cNvPr>
          <p:cNvSpPr txBox="1"/>
          <p:nvPr userDrawn="1"/>
        </p:nvSpPr>
        <p:spPr>
          <a:xfrm>
            <a:off x="374064" y="3040390"/>
            <a:ext cx="4594978" cy="523220"/>
          </a:xfrm>
          <a:prstGeom prst="rect">
            <a:avLst/>
          </a:prstGeom>
          <a:noFill/>
        </p:spPr>
        <p:txBody>
          <a:bodyPr wrap="square" rtlCol="0">
            <a:spAutoFit/>
          </a:bodyPr>
          <a:lstStyle/>
          <a:p>
            <a:r>
              <a:rPr lang="en-US" sz="2800" b="1" i="0" dirty="0">
                <a:solidFill>
                  <a:schemeClr val="tx1">
                    <a:lumMod val="75000"/>
                  </a:schemeClr>
                </a:solidFill>
                <a:latin typeface="+mn-lt"/>
                <a:ea typeface="Helvetica Neue" panose="02000503000000020004" pitchFamily="2" charset="0"/>
                <a:cs typeface="Helvetica Neue" panose="02000503000000020004" pitchFamily="2" charset="0"/>
              </a:rPr>
              <a:t>Sub title</a:t>
            </a:r>
          </a:p>
        </p:txBody>
      </p:sp>
    </p:spTree>
    <p:extLst>
      <p:ext uri="{BB962C8B-B14F-4D97-AF65-F5344CB8AC3E}">
        <p14:creationId xmlns:p14="http://schemas.microsoft.com/office/powerpoint/2010/main" val="25325583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6"/>
        <p:cNvGrpSpPr/>
        <p:nvPr/>
      </p:nvGrpSpPr>
      <p:grpSpPr>
        <a:xfrm>
          <a:off x="0" y="0"/>
          <a:ext cx="0" cy="0"/>
          <a:chOff x="0" y="0"/>
          <a:chExt cx="0" cy="0"/>
        </a:xfrm>
      </p:grpSpPr>
      <p:sp>
        <p:nvSpPr>
          <p:cNvPr id="77" name="Google Shape;77;p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78" name="Google Shape;78;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000" b="0" i="0" u="none" strike="noStrike" kern="0" cap="none" spc="0" normalizeH="0" baseline="0" noProof="0">
                <a:ln>
                  <a:noFill/>
                </a:ln>
                <a:solidFill>
                  <a:srgbClr val="595959"/>
                </a:solidFill>
                <a:effectLst/>
                <a:uLnTx/>
                <a:uFillTx/>
                <a:latin typeface="Source Sans Pro"/>
                <a:sym typeface="Source Sans Pr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595959"/>
              </a:solidFill>
              <a:effectLst/>
              <a:uLnTx/>
              <a:uFillTx/>
              <a:latin typeface="Source Sans Pro"/>
              <a:sym typeface="Source Sans Pro"/>
            </a:endParaRPr>
          </a:p>
        </p:txBody>
      </p:sp>
      <p:pic>
        <p:nvPicPr>
          <p:cNvPr id="2" name="Picture 1" descr="Logo, company name&#10;&#10;Description automatically generated">
            <a:extLst>
              <a:ext uri="{FF2B5EF4-FFF2-40B4-BE49-F238E27FC236}">
                <a16:creationId xmlns:a16="http://schemas.microsoft.com/office/drawing/2014/main" id="{F5F82195-428D-C6B2-E8CC-46279688AB39}"/>
              </a:ext>
            </a:extLst>
          </p:cNvPr>
          <p:cNvPicPr>
            <a:picLocks noChangeAspect="1"/>
          </p:cNvPicPr>
          <p:nvPr userDrawn="1"/>
        </p:nvPicPr>
        <p:blipFill>
          <a:blip r:embed="rId2"/>
          <a:stretch>
            <a:fillRect/>
          </a:stretch>
        </p:blipFill>
        <p:spPr>
          <a:xfrm>
            <a:off x="8145129" y="334573"/>
            <a:ext cx="652045" cy="600178"/>
          </a:xfrm>
          <a:prstGeom prst="ellipse">
            <a:avLst/>
          </a:prstGeom>
          <a:noFill/>
          <a:ln w="9525" cap="rnd">
            <a:solidFill>
              <a:srgbClr val="92D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646310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1"/>
        <p:cNvGrpSpPr/>
        <p:nvPr/>
      </p:nvGrpSpPr>
      <p:grpSpPr>
        <a:xfrm>
          <a:off x="0" y="0"/>
          <a:ext cx="0" cy="0"/>
          <a:chOff x="0" y="0"/>
          <a:chExt cx="0" cy="0"/>
        </a:xfrm>
      </p:grpSpPr>
      <p:sp>
        <p:nvSpPr>
          <p:cNvPr id="72" name="Google Shape;72;p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73" name="Google Shape;73;p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pPr lvl="0"/>
            <a:r>
              <a:rPr lang="en-US"/>
              <a:t>Click to edit Master text styles</a:t>
            </a:r>
          </a:p>
        </p:txBody>
      </p:sp>
      <p:sp>
        <p:nvSpPr>
          <p:cNvPr id="74" name="Google Shape;74;p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pPr lvl="0"/>
            <a:r>
              <a:rPr lang="en-US"/>
              <a:t>Click to edit Master text styles</a:t>
            </a:r>
          </a:p>
        </p:txBody>
      </p:sp>
      <p:sp>
        <p:nvSpPr>
          <p:cNvPr id="75" name="Google Shape;7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000" b="0" i="0" u="none" strike="noStrike" kern="0" cap="none" spc="0" normalizeH="0" baseline="0" noProof="0">
                <a:ln>
                  <a:noFill/>
                </a:ln>
                <a:solidFill>
                  <a:srgbClr val="595959"/>
                </a:solidFill>
                <a:effectLst/>
                <a:uLnTx/>
                <a:uFillTx/>
                <a:latin typeface="Source Sans Pro"/>
                <a:sym typeface="Source Sans Pr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595959"/>
              </a:solidFill>
              <a:effectLst/>
              <a:uLnTx/>
              <a:uFillTx/>
              <a:latin typeface="Source Sans Pro"/>
              <a:sym typeface="Source Sans Pro"/>
            </a:endParaRPr>
          </a:p>
        </p:txBody>
      </p:sp>
      <p:pic>
        <p:nvPicPr>
          <p:cNvPr id="2" name="Picture 1" descr="Logo, company name&#10;&#10;Description automatically generated">
            <a:extLst>
              <a:ext uri="{FF2B5EF4-FFF2-40B4-BE49-F238E27FC236}">
                <a16:creationId xmlns:a16="http://schemas.microsoft.com/office/drawing/2014/main" id="{95C4B76D-53FE-21FF-7ED4-B5F4A375C4C1}"/>
              </a:ext>
            </a:extLst>
          </p:cNvPr>
          <p:cNvPicPr>
            <a:picLocks noChangeAspect="1"/>
          </p:cNvPicPr>
          <p:nvPr userDrawn="1"/>
        </p:nvPicPr>
        <p:blipFill>
          <a:blip r:embed="rId2"/>
          <a:stretch>
            <a:fillRect/>
          </a:stretch>
        </p:blipFill>
        <p:spPr>
          <a:xfrm>
            <a:off x="8145129" y="334573"/>
            <a:ext cx="652045" cy="600178"/>
          </a:xfrm>
          <a:prstGeom prst="ellipse">
            <a:avLst/>
          </a:prstGeom>
          <a:noFill/>
          <a:ln w="9525" cap="rnd">
            <a:solidFill>
              <a:srgbClr val="92D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54654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6"/>
        <p:cNvGrpSpPr/>
        <p:nvPr/>
      </p:nvGrpSpPr>
      <p:grpSpPr>
        <a:xfrm>
          <a:off x="0" y="0"/>
          <a:ext cx="0" cy="0"/>
          <a:chOff x="0" y="0"/>
          <a:chExt cx="0" cy="0"/>
        </a:xfrm>
      </p:grpSpPr>
      <p:sp>
        <p:nvSpPr>
          <p:cNvPr id="87" name="Google Shape;87;p1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r>
              <a:rPr lang="en-US"/>
              <a:t>Click to edit Master title style</a:t>
            </a:r>
            <a:endParaRPr/>
          </a:p>
        </p:txBody>
      </p:sp>
      <p:sp>
        <p:nvSpPr>
          <p:cNvPr id="89" name="Google Shape;89;p1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r>
              <a:rPr lang="en-US"/>
              <a:t>Click to edit Master subtitle style</a:t>
            </a:r>
            <a:endParaRPr/>
          </a:p>
        </p:txBody>
      </p:sp>
      <p:sp>
        <p:nvSpPr>
          <p:cNvPr id="90" name="Google Shape;90;p1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Click to edit Master text styles</a:t>
            </a:r>
          </a:p>
        </p:txBody>
      </p:sp>
      <p:sp>
        <p:nvSpPr>
          <p:cNvPr id="91" name="Google Shape;91;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89762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2"/>
        <p:cNvGrpSpPr/>
        <p:nvPr/>
      </p:nvGrpSpPr>
      <p:grpSpPr>
        <a:xfrm>
          <a:off x="0" y="0"/>
          <a:ext cx="0" cy="0"/>
          <a:chOff x="0" y="0"/>
          <a:chExt cx="0" cy="0"/>
        </a:xfrm>
      </p:grpSpPr>
      <p:sp>
        <p:nvSpPr>
          <p:cNvPr id="93" name="Google Shape;93;p1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pPr lvl="0"/>
            <a:r>
              <a:rPr lang="en-US"/>
              <a:t>Click to edit Master text styles</a:t>
            </a:r>
          </a:p>
        </p:txBody>
      </p:sp>
      <p:sp>
        <p:nvSpPr>
          <p:cNvPr id="94" name="Google Shape;9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5586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sp>
        <p:nvSpPr>
          <p:cNvPr id="96" name="Google Shape;96;p1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7" name="Google Shape;97;p1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pPr lvl="0"/>
            <a:r>
              <a:rPr lang="en-US"/>
              <a:t>Click to edit Master text styles</a:t>
            </a:r>
          </a:p>
        </p:txBody>
      </p:sp>
      <p:sp>
        <p:nvSpPr>
          <p:cNvPr id="98" name="Google Shape;98;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98984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B20059-1157-B905-2BFC-A4532F729C9C}"/>
              </a:ext>
            </a:extLst>
          </p:cNvPr>
          <p:cNvPicPr>
            <a:picLocks noChangeAspect="1"/>
          </p:cNvPicPr>
          <p:nvPr userDrawn="1"/>
        </p:nvPicPr>
        <p:blipFill rotWithShape="1">
          <a:blip r:embed="rId2"/>
          <a:srcRect l="12026" b="27111"/>
          <a:stretch/>
        </p:blipFill>
        <p:spPr>
          <a:xfrm>
            <a:off x="-1" y="-48769"/>
            <a:ext cx="9325535" cy="5233797"/>
          </a:xfrm>
          <a:prstGeom prst="rect">
            <a:avLst/>
          </a:prstGeom>
        </p:spPr>
      </p:pic>
      <p:sp>
        <p:nvSpPr>
          <p:cNvPr id="10" name="Oval 9">
            <a:extLst>
              <a:ext uri="{FF2B5EF4-FFF2-40B4-BE49-F238E27FC236}">
                <a16:creationId xmlns:a16="http://schemas.microsoft.com/office/drawing/2014/main" id="{76CD733D-34FA-F424-9E11-F569B78ABEE0}"/>
              </a:ext>
            </a:extLst>
          </p:cNvPr>
          <p:cNvSpPr/>
          <p:nvPr userDrawn="1"/>
        </p:nvSpPr>
        <p:spPr>
          <a:xfrm>
            <a:off x="3487830" y="1339662"/>
            <a:ext cx="2339789" cy="2339789"/>
          </a:xfrm>
          <a:prstGeom prst="ellipse">
            <a:avLst/>
          </a:prstGeom>
          <a:gradFill flip="none" rotWithShape="1">
            <a:gsLst>
              <a:gs pos="100000">
                <a:schemeClr val="bg1">
                  <a:shade val="30000"/>
                  <a:satMod val="115000"/>
                  <a:alpha val="0"/>
                  <a:lumMod val="0"/>
                  <a:lumOff val="100000"/>
                </a:schemeClr>
              </a:gs>
              <a:gs pos="41000">
                <a:schemeClr val="bg1">
                  <a:shade val="100000"/>
                  <a:satMod val="115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20ECD90-1943-12DD-B9BB-D4532539EC5B}"/>
              </a:ext>
            </a:extLst>
          </p:cNvPr>
          <p:cNvSpPr/>
          <p:nvPr userDrawn="1"/>
        </p:nvSpPr>
        <p:spPr>
          <a:xfrm>
            <a:off x="-77880" y="-48769"/>
            <a:ext cx="2339789" cy="2339789"/>
          </a:xfrm>
          <a:prstGeom prst="ellipse">
            <a:avLst/>
          </a:prstGeom>
          <a:gradFill flip="none" rotWithShape="1">
            <a:gsLst>
              <a:gs pos="100000">
                <a:schemeClr val="bg1">
                  <a:shade val="30000"/>
                  <a:satMod val="115000"/>
                  <a:alpha val="0"/>
                  <a:lumMod val="0"/>
                  <a:lumOff val="100000"/>
                </a:schemeClr>
              </a:gs>
              <a:gs pos="41000">
                <a:schemeClr val="bg1">
                  <a:shade val="100000"/>
                  <a:satMod val="11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9D1CD49-610B-D497-107B-DB5B6C69C295}"/>
              </a:ext>
            </a:extLst>
          </p:cNvPr>
          <p:cNvSpPr/>
          <p:nvPr userDrawn="1"/>
        </p:nvSpPr>
        <p:spPr>
          <a:xfrm>
            <a:off x="7685301" y="-168087"/>
            <a:ext cx="1848664" cy="1848664"/>
          </a:xfrm>
          <a:prstGeom prst="ellipse">
            <a:avLst/>
          </a:prstGeom>
          <a:gradFill flip="none" rotWithShape="1">
            <a:gsLst>
              <a:gs pos="100000">
                <a:schemeClr val="bg1">
                  <a:shade val="30000"/>
                  <a:satMod val="115000"/>
                  <a:alpha val="0"/>
                  <a:lumMod val="0"/>
                  <a:lumOff val="100000"/>
                </a:schemeClr>
              </a:gs>
              <a:gs pos="41000">
                <a:schemeClr val="bg1">
                  <a:shade val="100000"/>
                  <a:satMod val="11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249F12D-0114-AF3E-05C1-D62368F8B714}"/>
              </a:ext>
            </a:extLst>
          </p:cNvPr>
          <p:cNvSpPr/>
          <p:nvPr userDrawn="1"/>
        </p:nvSpPr>
        <p:spPr>
          <a:xfrm>
            <a:off x="1869052" y="-168785"/>
            <a:ext cx="1694978" cy="1694978"/>
          </a:xfrm>
          <a:prstGeom prst="ellipse">
            <a:avLst/>
          </a:prstGeom>
          <a:gradFill flip="none" rotWithShape="1">
            <a:gsLst>
              <a:gs pos="100000">
                <a:schemeClr val="bg1">
                  <a:shade val="30000"/>
                  <a:satMod val="115000"/>
                  <a:alpha val="0"/>
                  <a:lumMod val="0"/>
                  <a:lumOff val="100000"/>
                </a:schemeClr>
              </a:gs>
              <a:gs pos="41000">
                <a:schemeClr val="bg1">
                  <a:shade val="100000"/>
                  <a:satMod val="11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A557DDA-7D5A-2EFC-90EF-C429092F36DF}"/>
              </a:ext>
            </a:extLst>
          </p:cNvPr>
          <p:cNvSpPr/>
          <p:nvPr userDrawn="1"/>
        </p:nvSpPr>
        <p:spPr>
          <a:xfrm>
            <a:off x="-208432" y="-270338"/>
            <a:ext cx="1009927" cy="1009927"/>
          </a:xfrm>
          <a:prstGeom prst="ellipse">
            <a:avLst/>
          </a:prstGeom>
          <a:gradFill flip="none" rotWithShape="1">
            <a:gsLst>
              <a:gs pos="100000">
                <a:schemeClr val="bg1">
                  <a:shade val="30000"/>
                  <a:satMod val="115000"/>
                  <a:alpha val="0"/>
                  <a:lumMod val="0"/>
                  <a:lumOff val="100000"/>
                </a:schemeClr>
              </a:gs>
              <a:gs pos="41000">
                <a:schemeClr val="bg1">
                  <a:shade val="100000"/>
                  <a:satMod val="115000"/>
                  <a:alpha val="9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FF658FE-DDC2-5AFC-35BC-BF9116E3527F}"/>
              </a:ext>
            </a:extLst>
          </p:cNvPr>
          <p:cNvSpPr/>
          <p:nvPr userDrawn="1"/>
        </p:nvSpPr>
        <p:spPr>
          <a:xfrm>
            <a:off x="3472780" y="-168087"/>
            <a:ext cx="1009927" cy="1009927"/>
          </a:xfrm>
          <a:prstGeom prst="ellipse">
            <a:avLst/>
          </a:prstGeom>
          <a:gradFill flip="none" rotWithShape="1">
            <a:gsLst>
              <a:gs pos="100000">
                <a:schemeClr val="bg1">
                  <a:shade val="30000"/>
                  <a:satMod val="115000"/>
                  <a:alpha val="0"/>
                  <a:lumMod val="0"/>
                  <a:lumOff val="100000"/>
                </a:schemeClr>
              </a:gs>
              <a:gs pos="41000">
                <a:schemeClr val="bg1">
                  <a:shade val="100000"/>
                  <a:satMod val="11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243329F-F499-089B-4238-87D812EA6D39}"/>
              </a:ext>
            </a:extLst>
          </p:cNvPr>
          <p:cNvPicPr>
            <a:picLocks noChangeAspect="1"/>
          </p:cNvPicPr>
          <p:nvPr userDrawn="1"/>
        </p:nvPicPr>
        <p:blipFill rotWithShape="1">
          <a:blip r:embed="rId3"/>
          <a:srcRect l="3220" t="6923" r="3461" b="5246"/>
          <a:stretch/>
        </p:blipFill>
        <p:spPr>
          <a:xfrm>
            <a:off x="1782751" y="-168087"/>
            <a:ext cx="5800663" cy="5459506"/>
          </a:xfrm>
          <a:prstGeom prst="rect">
            <a:avLst/>
          </a:prstGeom>
        </p:spPr>
      </p:pic>
      <p:sp>
        <p:nvSpPr>
          <p:cNvPr id="17" name="Oval 16">
            <a:extLst>
              <a:ext uri="{FF2B5EF4-FFF2-40B4-BE49-F238E27FC236}">
                <a16:creationId xmlns:a16="http://schemas.microsoft.com/office/drawing/2014/main" id="{05B5EF32-A601-FEE3-9B25-DD7F29520932}"/>
              </a:ext>
            </a:extLst>
          </p:cNvPr>
          <p:cNvSpPr/>
          <p:nvPr userDrawn="1"/>
        </p:nvSpPr>
        <p:spPr>
          <a:xfrm>
            <a:off x="7180337" y="-168786"/>
            <a:ext cx="1009927" cy="1009927"/>
          </a:xfrm>
          <a:prstGeom prst="ellipse">
            <a:avLst/>
          </a:prstGeom>
          <a:gradFill flip="none" rotWithShape="1">
            <a:gsLst>
              <a:gs pos="100000">
                <a:schemeClr val="bg1">
                  <a:shade val="30000"/>
                  <a:satMod val="115000"/>
                  <a:alpha val="0"/>
                  <a:lumMod val="0"/>
                  <a:lumOff val="100000"/>
                </a:schemeClr>
              </a:gs>
              <a:gs pos="41000">
                <a:schemeClr val="bg1">
                  <a:shade val="100000"/>
                  <a:satMod val="115000"/>
                  <a:alpha val="90305"/>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B80A8AA1-8404-81A0-49F3-8216DD8213B8}"/>
              </a:ext>
            </a:extLst>
          </p:cNvPr>
          <p:cNvPicPr>
            <a:picLocks noChangeAspect="1"/>
          </p:cNvPicPr>
          <p:nvPr userDrawn="1"/>
        </p:nvPicPr>
        <p:blipFill rotWithShape="1">
          <a:blip r:embed="rId4"/>
          <a:srcRect r="12827"/>
          <a:stretch/>
        </p:blipFill>
        <p:spPr>
          <a:xfrm>
            <a:off x="53120" y="0"/>
            <a:ext cx="2446679" cy="2184400"/>
          </a:xfrm>
          <a:prstGeom prst="rect">
            <a:avLst/>
          </a:prstGeom>
        </p:spPr>
      </p:pic>
      <p:sp>
        <p:nvSpPr>
          <p:cNvPr id="20" name="Oval 19">
            <a:extLst>
              <a:ext uri="{FF2B5EF4-FFF2-40B4-BE49-F238E27FC236}">
                <a16:creationId xmlns:a16="http://schemas.microsoft.com/office/drawing/2014/main" id="{62878B99-F539-6152-3A4C-1DB0849D9473}"/>
              </a:ext>
            </a:extLst>
          </p:cNvPr>
          <p:cNvSpPr/>
          <p:nvPr userDrawn="1"/>
        </p:nvSpPr>
        <p:spPr>
          <a:xfrm>
            <a:off x="7053540" y="530887"/>
            <a:ext cx="1934610" cy="1934610"/>
          </a:xfrm>
          <a:prstGeom prst="ellipse">
            <a:avLst/>
          </a:prstGeom>
          <a:gradFill flip="none" rotWithShape="1">
            <a:gsLst>
              <a:gs pos="100000">
                <a:schemeClr val="bg1">
                  <a:shade val="30000"/>
                  <a:satMod val="115000"/>
                  <a:alpha val="0"/>
                  <a:lumMod val="0"/>
                  <a:lumOff val="100000"/>
                </a:schemeClr>
              </a:gs>
              <a:gs pos="41000">
                <a:schemeClr val="bg1">
                  <a:shade val="100000"/>
                  <a:satMod val="115000"/>
                  <a:alpha val="85957"/>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E9616D7-DC26-32FD-ADCA-EFAA9113C05E}"/>
              </a:ext>
            </a:extLst>
          </p:cNvPr>
          <p:cNvSpPr txBox="1"/>
          <p:nvPr userDrawn="1"/>
        </p:nvSpPr>
        <p:spPr>
          <a:xfrm>
            <a:off x="227089" y="4655843"/>
            <a:ext cx="1263056" cy="307777"/>
          </a:xfrm>
          <a:prstGeom prst="rect">
            <a:avLst/>
          </a:prstGeom>
          <a:noFill/>
        </p:spPr>
        <p:txBody>
          <a:bodyPr wrap="square" rtlCol="0">
            <a:spAutoFit/>
          </a:bodyPr>
          <a:lstStyle/>
          <a:p>
            <a:pPr algn="l"/>
            <a:r>
              <a:rPr lang="en-US" sz="1400" b="0" i="0" dirty="0">
                <a:latin typeface="Arial" panose="020B0604020202020204" pitchFamily="34" charset="0"/>
                <a:cs typeface="Arial" panose="020B0604020202020204" pitchFamily="34" charset="0"/>
              </a:rPr>
              <a:t>#</a:t>
            </a:r>
            <a:r>
              <a:rPr lang="en-US" sz="1400" b="0" i="0" dirty="0" err="1">
                <a:latin typeface="Arial" panose="020B0604020202020204" pitchFamily="34" charset="0"/>
                <a:cs typeface="Arial" panose="020B0604020202020204" pitchFamily="34" charset="0"/>
              </a:rPr>
              <a:t>pfsfestival</a:t>
            </a:r>
            <a:endParaRPr lang="en-US" sz="1400" b="0"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0740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Divider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3EFABA-A23F-6BE5-57EE-C9FED9172181}"/>
              </a:ext>
            </a:extLst>
          </p:cNvPr>
          <p:cNvSpPr/>
          <p:nvPr userDrawn="1"/>
        </p:nvSpPr>
        <p:spPr>
          <a:xfrm>
            <a:off x="0" y="1"/>
            <a:ext cx="9186334" cy="5143499"/>
          </a:xfrm>
          <a:prstGeom prst="rect">
            <a:avLst/>
          </a:prstGeom>
          <a:solidFill>
            <a:srgbClr val="87C9E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6D2C4"/>
              </a:solidFill>
            </a:endParaRPr>
          </a:p>
        </p:txBody>
      </p:sp>
      <p:sp>
        <p:nvSpPr>
          <p:cNvPr id="13" name="Freeform 12"/>
          <p:cNvSpPr/>
          <p:nvPr userDrawn="1"/>
        </p:nvSpPr>
        <p:spPr>
          <a:xfrm>
            <a:off x="2335724" y="222250"/>
            <a:ext cx="4541326" cy="3079750"/>
          </a:xfrm>
          <a:custGeom>
            <a:avLst/>
            <a:gdLst>
              <a:gd name="connsiteX0" fmla="*/ 463550 w 4572000"/>
              <a:gd name="connsiteY0" fmla="*/ 63500 h 3181350"/>
              <a:gd name="connsiteX1" fmla="*/ 4140200 w 4572000"/>
              <a:gd name="connsiteY1" fmla="*/ 0 h 3181350"/>
              <a:gd name="connsiteX2" fmla="*/ 4572000 w 4572000"/>
              <a:gd name="connsiteY2" fmla="*/ 3181350 h 3181350"/>
              <a:gd name="connsiteX3" fmla="*/ 0 w 4572000"/>
              <a:gd name="connsiteY3" fmla="*/ 3048000 h 3181350"/>
              <a:gd name="connsiteX4" fmla="*/ 463550 w 4572000"/>
              <a:gd name="connsiteY4" fmla="*/ 63500 h 3181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3181350">
                <a:moveTo>
                  <a:pt x="463550" y="63500"/>
                </a:moveTo>
                <a:lnTo>
                  <a:pt x="4140200" y="0"/>
                </a:lnTo>
                <a:lnTo>
                  <a:pt x="4572000" y="3181350"/>
                </a:lnTo>
                <a:lnTo>
                  <a:pt x="0" y="3048000"/>
                </a:lnTo>
                <a:lnTo>
                  <a:pt x="463550" y="63500"/>
                </a:lnTo>
                <a:close/>
              </a:path>
            </a:pathLst>
          </a:cu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grpSp>
        <p:nvGrpSpPr>
          <p:cNvPr id="2" name="Group 1">
            <a:extLst>
              <a:ext uri="{FF2B5EF4-FFF2-40B4-BE49-F238E27FC236}">
                <a16:creationId xmlns:a16="http://schemas.microsoft.com/office/drawing/2014/main" id="{83E3D4CE-9A12-4332-F134-13CB9333B244}"/>
              </a:ext>
            </a:extLst>
          </p:cNvPr>
          <p:cNvGrpSpPr/>
          <p:nvPr userDrawn="1"/>
        </p:nvGrpSpPr>
        <p:grpSpPr>
          <a:xfrm>
            <a:off x="6815589" y="0"/>
            <a:ext cx="2432207" cy="2312590"/>
            <a:chOff x="-311183" y="196663"/>
            <a:chExt cx="4995873" cy="4750174"/>
          </a:xfrm>
        </p:grpSpPr>
        <p:sp>
          <p:nvSpPr>
            <p:cNvPr id="16" name="Oval 15">
              <a:extLst>
                <a:ext uri="{FF2B5EF4-FFF2-40B4-BE49-F238E27FC236}">
                  <a16:creationId xmlns:a16="http://schemas.microsoft.com/office/drawing/2014/main" id="{37E59B73-26AE-C2A4-081A-030109B65E9E}"/>
                </a:ext>
              </a:extLst>
            </p:cNvPr>
            <p:cNvSpPr/>
            <p:nvPr userDrawn="1"/>
          </p:nvSpPr>
          <p:spPr>
            <a:xfrm>
              <a:off x="1061523" y="1448040"/>
              <a:ext cx="2247419" cy="2247419"/>
            </a:xfrm>
            <a:prstGeom prst="ellipse">
              <a:avLst/>
            </a:prstGeom>
            <a:gradFill flip="none" rotWithShape="1">
              <a:gsLst>
                <a:gs pos="100000">
                  <a:schemeClr val="bg1">
                    <a:shade val="30000"/>
                    <a:satMod val="115000"/>
                    <a:alpha val="0"/>
                    <a:lumMod val="0"/>
                    <a:lumOff val="100000"/>
                  </a:schemeClr>
                </a:gs>
                <a:gs pos="41000">
                  <a:schemeClr val="bg1">
                    <a:shade val="100000"/>
                    <a:satMod val="115000"/>
                    <a:alpha val="85957"/>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552699C-1AB3-1832-CD12-742A4D2FC4C8}"/>
                </a:ext>
              </a:extLst>
            </p:cNvPr>
            <p:cNvPicPr>
              <a:picLocks noChangeAspect="1"/>
            </p:cNvPicPr>
            <p:nvPr userDrawn="1"/>
          </p:nvPicPr>
          <p:blipFill rotWithShape="1">
            <a:blip r:embed="rId2"/>
            <a:srcRect l="4165" t="6923" r="3461" b="5246"/>
            <a:stretch/>
          </p:blipFill>
          <p:spPr>
            <a:xfrm>
              <a:off x="-311183" y="196663"/>
              <a:ext cx="4995873" cy="4750174"/>
            </a:xfrm>
            <a:prstGeom prst="rect">
              <a:avLst/>
            </a:prstGeom>
          </p:spPr>
        </p:pic>
      </p:grpSp>
      <p:sp>
        <p:nvSpPr>
          <p:cNvPr id="9" name="Title 1"/>
          <p:cNvSpPr>
            <a:spLocks noGrp="1"/>
          </p:cNvSpPr>
          <p:nvPr>
            <p:ph type="ctrTitle" hasCustomPrompt="1"/>
          </p:nvPr>
        </p:nvSpPr>
        <p:spPr>
          <a:xfrm>
            <a:off x="374064" y="1527902"/>
            <a:ext cx="6730583" cy="1117600"/>
          </a:xfrm>
        </p:spPr>
        <p:txBody>
          <a:bodyPr anchor="ctr" anchorCtr="0">
            <a:noAutofit/>
          </a:bodyPr>
          <a:lstStyle>
            <a:lvl1pPr algn="l">
              <a:lnSpc>
                <a:spcPts val="4900"/>
              </a:lnSpc>
              <a:defRPr sz="5000" b="1" i="0" spc="-150" baseline="0">
                <a:solidFill>
                  <a:srgbClr val="0A121F"/>
                </a:solidFill>
                <a:latin typeface="+mn-lt"/>
                <a:ea typeface="Helvetica Neue" panose="02000503000000020004" pitchFamily="2" charset="0"/>
                <a:cs typeface="Helvetica Neue" panose="02000503000000020004" pitchFamily="2" charset="0"/>
              </a:defRPr>
            </a:lvl1pPr>
          </a:lstStyle>
          <a:p>
            <a:r>
              <a:rPr lang="en-GB" dirty="0"/>
              <a:t>Title</a:t>
            </a:r>
            <a:endParaRPr lang="en-US" dirty="0"/>
          </a:p>
        </p:txBody>
      </p:sp>
      <p:sp>
        <p:nvSpPr>
          <p:cNvPr id="17" name="TextBox 16">
            <a:extLst>
              <a:ext uri="{FF2B5EF4-FFF2-40B4-BE49-F238E27FC236}">
                <a16:creationId xmlns:a16="http://schemas.microsoft.com/office/drawing/2014/main" id="{30355202-A5A8-0966-9C3A-4C4ED9C147DD}"/>
              </a:ext>
            </a:extLst>
          </p:cNvPr>
          <p:cNvSpPr txBox="1"/>
          <p:nvPr userDrawn="1"/>
        </p:nvSpPr>
        <p:spPr>
          <a:xfrm>
            <a:off x="7923278" y="4593789"/>
            <a:ext cx="1263056" cy="246221"/>
          </a:xfrm>
          <a:prstGeom prst="rect">
            <a:avLst/>
          </a:prstGeom>
          <a:noFill/>
        </p:spPr>
        <p:txBody>
          <a:bodyPr wrap="square" rtlCol="0">
            <a:spAutoFit/>
          </a:bodyPr>
          <a:lstStyle/>
          <a:p>
            <a:pPr algn="l"/>
            <a:r>
              <a:rPr lang="en-US" sz="1000" b="0" i="0" dirty="0">
                <a:latin typeface="Arial" panose="020B0604020202020204" pitchFamily="34" charset="0"/>
                <a:cs typeface="Arial" panose="020B0604020202020204" pitchFamily="34" charset="0"/>
              </a:rPr>
              <a:t>#</a:t>
            </a:r>
            <a:r>
              <a:rPr lang="en-US" sz="1000" b="0" i="0" dirty="0" err="1">
                <a:latin typeface="Arial" panose="020B0604020202020204" pitchFamily="34" charset="0"/>
                <a:cs typeface="Arial" panose="020B0604020202020204" pitchFamily="34" charset="0"/>
              </a:rPr>
              <a:t>pfsfestival</a:t>
            </a:r>
            <a:endParaRPr lang="en-US" sz="1000" b="0" i="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6CA0BCB-701A-351A-180D-EB3320608F23}"/>
              </a:ext>
            </a:extLst>
          </p:cNvPr>
          <p:cNvSpPr txBox="1"/>
          <p:nvPr userDrawn="1"/>
        </p:nvSpPr>
        <p:spPr>
          <a:xfrm>
            <a:off x="374064" y="3040390"/>
            <a:ext cx="4594978" cy="523220"/>
          </a:xfrm>
          <a:prstGeom prst="rect">
            <a:avLst/>
          </a:prstGeom>
          <a:noFill/>
        </p:spPr>
        <p:txBody>
          <a:bodyPr wrap="square" rtlCol="0">
            <a:spAutoFit/>
          </a:bodyPr>
          <a:lstStyle/>
          <a:p>
            <a:r>
              <a:rPr lang="en-US" sz="2800" b="1" i="0" dirty="0">
                <a:solidFill>
                  <a:schemeClr val="tx1">
                    <a:lumMod val="75000"/>
                  </a:schemeClr>
                </a:solidFill>
                <a:latin typeface="+mn-lt"/>
                <a:ea typeface="Helvetica Neue" panose="02000503000000020004" pitchFamily="2" charset="0"/>
                <a:cs typeface="Helvetica Neue" panose="02000503000000020004" pitchFamily="2" charset="0"/>
              </a:rPr>
              <a:t>Sub title</a:t>
            </a:r>
          </a:p>
        </p:txBody>
      </p:sp>
    </p:spTree>
    <p:extLst>
      <p:ext uri="{BB962C8B-B14F-4D97-AF65-F5344CB8AC3E}">
        <p14:creationId xmlns:p14="http://schemas.microsoft.com/office/powerpoint/2010/main" val="924216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6"/>
        <p:cNvGrpSpPr/>
        <p:nvPr/>
      </p:nvGrpSpPr>
      <p:grpSpPr>
        <a:xfrm>
          <a:off x="0" y="0"/>
          <a:ext cx="0" cy="0"/>
          <a:chOff x="0" y="0"/>
          <a:chExt cx="0" cy="0"/>
        </a:xfrm>
      </p:grpSpPr>
      <p:sp>
        <p:nvSpPr>
          <p:cNvPr id="77" name="Google Shape;77;p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78" name="Google Shape;78;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000" b="0" i="0" u="none" strike="noStrike" kern="0" cap="none" spc="0" normalizeH="0" baseline="0" noProof="0">
                <a:ln>
                  <a:noFill/>
                </a:ln>
                <a:solidFill>
                  <a:srgbClr val="595959"/>
                </a:solidFill>
                <a:effectLst/>
                <a:uLnTx/>
                <a:uFillTx/>
                <a:latin typeface="Source Sans Pro"/>
                <a:sym typeface="Source Sans Pr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595959"/>
              </a:solidFill>
              <a:effectLst/>
              <a:uLnTx/>
              <a:uFillTx/>
              <a:latin typeface="Source Sans Pro"/>
              <a:sym typeface="Source Sans Pro"/>
            </a:endParaRPr>
          </a:p>
        </p:txBody>
      </p:sp>
      <p:pic>
        <p:nvPicPr>
          <p:cNvPr id="2" name="Picture 1" descr="Logo, company name&#10;&#10;Description automatically generated">
            <a:extLst>
              <a:ext uri="{FF2B5EF4-FFF2-40B4-BE49-F238E27FC236}">
                <a16:creationId xmlns:a16="http://schemas.microsoft.com/office/drawing/2014/main" id="{F5F82195-428D-C6B2-E8CC-46279688AB39}"/>
              </a:ext>
            </a:extLst>
          </p:cNvPr>
          <p:cNvPicPr>
            <a:picLocks noChangeAspect="1"/>
          </p:cNvPicPr>
          <p:nvPr userDrawn="1"/>
        </p:nvPicPr>
        <p:blipFill>
          <a:blip r:embed="rId2"/>
          <a:stretch>
            <a:fillRect/>
          </a:stretch>
        </p:blipFill>
        <p:spPr>
          <a:xfrm>
            <a:off x="8145129" y="334573"/>
            <a:ext cx="652045" cy="600178"/>
          </a:xfrm>
          <a:prstGeom prst="ellipse">
            <a:avLst/>
          </a:prstGeom>
          <a:noFill/>
          <a:ln w="9525" cap="rnd">
            <a:solidFill>
              <a:srgbClr val="92D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11484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47629E"/>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A4CB60"/>
              </a:buClr>
              <a:buSzPts val="2800"/>
              <a:buFont typeface="Source Sans Pro"/>
              <a:buNone/>
              <a:defRPr sz="2800">
                <a:solidFill>
                  <a:srgbClr val="A4CB60"/>
                </a:solidFill>
                <a:latin typeface="Source Sans Pro"/>
                <a:ea typeface="Source Sans Pro"/>
                <a:cs typeface="Source Sans Pro"/>
                <a:sym typeface="Source Sans Pro"/>
              </a:defRPr>
            </a:lvl1pPr>
            <a:lvl2pPr lvl="1">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2pPr>
            <a:lvl3pPr lvl="2">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3pPr>
            <a:lvl4pPr lvl="3">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4pPr>
            <a:lvl5pPr lvl="4">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5pPr>
            <a:lvl6pPr lvl="5">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6pPr>
            <a:lvl7pPr lvl="6">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7pPr>
            <a:lvl8pPr lvl="7">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8pPr>
            <a:lvl9pPr lvl="8">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434343"/>
              </a:buClr>
              <a:buSzPts val="1800"/>
              <a:buFont typeface="Source Sans Pro"/>
              <a:buChar char="●"/>
              <a:defRPr sz="1800">
                <a:solidFill>
                  <a:srgbClr val="434343"/>
                </a:solidFill>
                <a:latin typeface="Source Sans Pro"/>
                <a:ea typeface="Source Sans Pro"/>
                <a:cs typeface="Source Sans Pro"/>
                <a:sym typeface="Source Sans Pro"/>
              </a:defRPr>
            </a:lvl1pPr>
            <a:lvl2pPr marL="914400" lvl="1" indent="-317500">
              <a:lnSpc>
                <a:spcPct val="115000"/>
              </a:lnSpc>
              <a:spcBef>
                <a:spcPts val="0"/>
              </a:spcBef>
              <a:spcAft>
                <a:spcPts val="0"/>
              </a:spcAft>
              <a:buClr>
                <a:srgbClr val="434343"/>
              </a:buClr>
              <a:buSzPts val="1400"/>
              <a:buFont typeface="Source Sans Pro"/>
              <a:buChar char="○"/>
              <a:defRPr>
                <a:solidFill>
                  <a:srgbClr val="434343"/>
                </a:solidFill>
                <a:latin typeface="Source Sans Pro"/>
                <a:ea typeface="Source Sans Pro"/>
                <a:cs typeface="Source Sans Pro"/>
                <a:sym typeface="Source Sans Pro"/>
              </a:defRPr>
            </a:lvl2pPr>
            <a:lvl3pPr marL="1371600" lvl="2" indent="-317500">
              <a:lnSpc>
                <a:spcPct val="115000"/>
              </a:lnSpc>
              <a:spcBef>
                <a:spcPts val="0"/>
              </a:spcBef>
              <a:spcAft>
                <a:spcPts val="0"/>
              </a:spcAft>
              <a:buClr>
                <a:srgbClr val="434343"/>
              </a:buClr>
              <a:buSzPts val="1400"/>
              <a:buFont typeface="Source Sans Pro"/>
              <a:buChar char="■"/>
              <a:defRPr>
                <a:solidFill>
                  <a:srgbClr val="434343"/>
                </a:solidFill>
                <a:latin typeface="Source Sans Pro"/>
                <a:ea typeface="Source Sans Pro"/>
                <a:cs typeface="Source Sans Pro"/>
                <a:sym typeface="Source Sans Pro"/>
              </a:defRPr>
            </a:lvl3pPr>
            <a:lvl4pPr marL="1828800" lvl="3" indent="-317500">
              <a:lnSpc>
                <a:spcPct val="115000"/>
              </a:lnSpc>
              <a:spcBef>
                <a:spcPts val="0"/>
              </a:spcBef>
              <a:spcAft>
                <a:spcPts val="0"/>
              </a:spcAft>
              <a:buClr>
                <a:srgbClr val="434343"/>
              </a:buClr>
              <a:buSzPts val="1400"/>
              <a:buFont typeface="Source Sans Pro"/>
              <a:buChar char="●"/>
              <a:defRPr>
                <a:solidFill>
                  <a:srgbClr val="434343"/>
                </a:solidFill>
                <a:latin typeface="Source Sans Pro"/>
                <a:ea typeface="Source Sans Pro"/>
                <a:cs typeface="Source Sans Pro"/>
                <a:sym typeface="Source Sans Pro"/>
              </a:defRPr>
            </a:lvl4pPr>
            <a:lvl5pPr marL="2286000" lvl="4" indent="-317500">
              <a:lnSpc>
                <a:spcPct val="115000"/>
              </a:lnSpc>
              <a:spcBef>
                <a:spcPts val="0"/>
              </a:spcBef>
              <a:spcAft>
                <a:spcPts val="0"/>
              </a:spcAft>
              <a:buClr>
                <a:srgbClr val="434343"/>
              </a:buClr>
              <a:buSzPts val="1400"/>
              <a:buFont typeface="Source Sans Pro"/>
              <a:buChar char="○"/>
              <a:defRPr>
                <a:solidFill>
                  <a:srgbClr val="434343"/>
                </a:solidFill>
                <a:latin typeface="Source Sans Pro"/>
                <a:ea typeface="Source Sans Pro"/>
                <a:cs typeface="Source Sans Pro"/>
                <a:sym typeface="Source Sans Pro"/>
              </a:defRPr>
            </a:lvl5pPr>
            <a:lvl6pPr marL="2743200" lvl="5" indent="-317500">
              <a:lnSpc>
                <a:spcPct val="115000"/>
              </a:lnSpc>
              <a:spcBef>
                <a:spcPts val="0"/>
              </a:spcBef>
              <a:spcAft>
                <a:spcPts val="0"/>
              </a:spcAft>
              <a:buClr>
                <a:srgbClr val="434343"/>
              </a:buClr>
              <a:buSzPts val="1400"/>
              <a:buFont typeface="Source Sans Pro"/>
              <a:buChar char="■"/>
              <a:defRPr>
                <a:solidFill>
                  <a:srgbClr val="434343"/>
                </a:solidFill>
                <a:latin typeface="Source Sans Pro"/>
                <a:ea typeface="Source Sans Pro"/>
                <a:cs typeface="Source Sans Pro"/>
                <a:sym typeface="Source Sans Pro"/>
              </a:defRPr>
            </a:lvl6pPr>
            <a:lvl7pPr marL="3200400" lvl="6" indent="-317500">
              <a:lnSpc>
                <a:spcPct val="115000"/>
              </a:lnSpc>
              <a:spcBef>
                <a:spcPts val="0"/>
              </a:spcBef>
              <a:spcAft>
                <a:spcPts val="0"/>
              </a:spcAft>
              <a:buClr>
                <a:srgbClr val="434343"/>
              </a:buClr>
              <a:buSzPts val="1400"/>
              <a:buFont typeface="Source Sans Pro"/>
              <a:buChar char="●"/>
              <a:defRPr>
                <a:solidFill>
                  <a:srgbClr val="434343"/>
                </a:solidFill>
                <a:latin typeface="Source Sans Pro"/>
                <a:ea typeface="Source Sans Pro"/>
                <a:cs typeface="Source Sans Pro"/>
                <a:sym typeface="Source Sans Pro"/>
              </a:defRPr>
            </a:lvl7pPr>
            <a:lvl8pPr marL="3657600" lvl="7" indent="-317500">
              <a:lnSpc>
                <a:spcPct val="115000"/>
              </a:lnSpc>
              <a:spcBef>
                <a:spcPts val="0"/>
              </a:spcBef>
              <a:spcAft>
                <a:spcPts val="0"/>
              </a:spcAft>
              <a:buClr>
                <a:srgbClr val="434343"/>
              </a:buClr>
              <a:buSzPts val="1400"/>
              <a:buFont typeface="Source Sans Pro"/>
              <a:buChar char="○"/>
              <a:defRPr>
                <a:solidFill>
                  <a:srgbClr val="434343"/>
                </a:solidFill>
                <a:latin typeface="Source Sans Pro"/>
                <a:ea typeface="Source Sans Pro"/>
                <a:cs typeface="Source Sans Pro"/>
                <a:sym typeface="Source Sans Pro"/>
              </a:defRPr>
            </a:lvl8pPr>
            <a:lvl9pPr marL="4114800" lvl="8" indent="-317500">
              <a:lnSpc>
                <a:spcPct val="115000"/>
              </a:lnSpc>
              <a:spcBef>
                <a:spcPts val="0"/>
              </a:spcBef>
              <a:spcAft>
                <a:spcPts val="0"/>
              </a:spcAft>
              <a:buClr>
                <a:srgbClr val="434343"/>
              </a:buClr>
              <a:buSzPts val="1400"/>
              <a:buFont typeface="Source Sans Pro"/>
              <a:buChar char="■"/>
              <a:defRPr>
                <a:solidFill>
                  <a:srgbClr val="434343"/>
                </a:solidFill>
                <a:latin typeface="Source Sans Pro"/>
                <a:ea typeface="Source Sans Pro"/>
                <a:cs typeface="Source Sans Pro"/>
                <a:sym typeface="Source Sans Pro"/>
              </a:defRPr>
            </a:lvl9pPr>
          </a:lstStyle>
          <a:p>
            <a:endParaRPr dirty="0"/>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Source Sans Pro"/>
                <a:ea typeface="Source Sans Pro"/>
                <a:cs typeface="Source Sans Pro"/>
                <a:sym typeface="Source Sans Pro"/>
              </a:defRPr>
            </a:lvl1pPr>
            <a:lvl2pPr lvl="1" algn="r">
              <a:buNone/>
              <a:defRPr sz="1000">
                <a:solidFill>
                  <a:schemeClr val="dk2"/>
                </a:solidFill>
                <a:latin typeface="Source Sans Pro"/>
                <a:ea typeface="Source Sans Pro"/>
                <a:cs typeface="Source Sans Pro"/>
                <a:sym typeface="Source Sans Pro"/>
              </a:defRPr>
            </a:lvl2pPr>
            <a:lvl3pPr lvl="2" algn="r">
              <a:buNone/>
              <a:defRPr sz="1000">
                <a:solidFill>
                  <a:schemeClr val="dk2"/>
                </a:solidFill>
                <a:latin typeface="Source Sans Pro"/>
                <a:ea typeface="Source Sans Pro"/>
                <a:cs typeface="Source Sans Pro"/>
                <a:sym typeface="Source Sans Pro"/>
              </a:defRPr>
            </a:lvl3pPr>
            <a:lvl4pPr lvl="3" algn="r">
              <a:buNone/>
              <a:defRPr sz="1000">
                <a:solidFill>
                  <a:schemeClr val="dk2"/>
                </a:solidFill>
                <a:latin typeface="Source Sans Pro"/>
                <a:ea typeface="Source Sans Pro"/>
                <a:cs typeface="Source Sans Pro"/>
                <a:sym typeface="Source Sans Pro"/>
              </a:defRPr>
            </a:lvl4pPr>
            <a:lvl5pPr lvl="4" algn="r">
              <a:buNone/>
              <a:defRPr sz="1000">
                <a:solidFill>
                  <a:schemeClr val="dk2"/>
                </a:solidFill>
                <a:latin typeface="Source Sans Pro"/>
                <a:ea typeface="Source Sans Pro"/>
                <a:cs typeface="Source Sans Pro"/>
                <a:sym typeface="Source Sans Pro"/>
              </a:defRPr>
            </a:lvl5pPr>
            <a:lvl6pPr lvl="5" algn="r">
              <a:buNone/>
              <a:defRPr sz="1000">
                <a:solidFill>
                  <a:schemeClr val="dk2"/>
                </a:solidFill>
                <a:latin typeface="Source Sans Pro"/>
                <a:ea typeface="Source Sans Pro"/>
                <a:cs typeface="Source Sans Pro"/>
                <a:sym typeface="Source Sans Pro"/>
              </a:defRPr>
            </a:lvl6pPr>
            <a:lvl7pPr lvl="6" algn="r">
              <a:buNone/>
              <a:defRPr sz="1000">
                <a:solidFill>
                  <a:schemeClr val="dk2"/>
                </a:solidFill>
                <a:latin typeface="Source Sans Pro"/>
                <a:ea typeface="Source Sans Pro"/>
                <a:cs typeface="Source Sans Pro"/>
                <a:sym typeface="Source Sans Pro"/>
              </a:defRPr>
            </a:lvl7pPr>
            <a:lvl8pPr lvl="7" algn="r">
              <a:buNone/>
              <a:defRPr sz="1000">
                <a:solidFill>
                  <a:schemeClr val="dk2"/>
                </a:solidFill>
                <a:latin typeface="Source Sans Pro"/>
                <a:ea typeface="Source Sans Pro"/>
                <a:cs typeface="Source Sans Pro"/>
                <a:sym typeface="Source Sans Pro"/>
              </a:defRPr>
            </a:lvl8pPr>
            <a:lvl9pPr lvl="8" algn="r">
              <a:buNone/>
              <a:defRPr sz="1000">
                <a:solidFill>
                  <a:schemeClr val="dk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9359944"/>
      </p:ext>
    </p:extLst>
  </p:cSld>
  <p:clrMap bg1="lt1" tx1="dk1" bg2="dk2" tx2="lt2" accent1="accent1" accent2="accent2" accent3="accent3" accent4="accent4" accent5="accent5" accent6="accent6" hlink="hlink" folHlink="folHlink"/>
  <p:sldLayoutIdLst>
    <p:sldLayoutId id="2147483679" r:id="rId1"/>
    <p:sldLayoutId id="2147483685" r:id="rId2"/>
    <p:sldLayoutId id="2147483686" r:id="rId3"/>
    <p:sldLayoutId id="2147483687" r:id="rId4"/>
    <p:sldLayoutId id="2147483688" r:id="rId5"/>
    <p:sldLayoutId id="2147483689" r:id="rId6"/>
    <p:sldLayoutId id="2147483673" r:id="rId7"/>
    <p:sldLayoutId id="2147483676" r:id="rId8"/>
    <p:sldLayoutId id="2147483708" r:id="rId9"/>
    <p:sldLayoutId id="2147483709" r:id="rId10"/>
    <p:sldLayoutId id="2147483739" r:id="rId11"/>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A4CB6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47629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latin typeface="Source Sans Pro" panose="020B0503030403020204" pitchFamily="34" charset="0"/>
                <a:ea typeface="Source Sans Pro" panose="020B0503030403020204" pitchFamily="34" charset="0"/>
              </a:defRPr>
            </a:lvl1pPr>
          </a:lstStyle>
          <a:p>
            <a:fld id="{E8B537CD-3CE9-4CA5-9407-853B28ACAB92}" type="datetime1">
              <a:rPr lang="en-GB" smtClean="0"/>
              <a:pPr/>
              <a:t>02/10/2023</a:t>
            </a:fld>
            <a:endParaRPr lang="en-GB"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latin typeface="Source Sans Pro" panose="020B0503030403020204" pitchFamily="34" charset="0"/>
                <a:ea typeface="Source Sans Pro" panose="020B0503030403020204" pitchFamily="34" charset="0"/>
              </a:defRPr>
            </a:lvl1pPr>
          </a:lstStyle>
          <a:p>
            <a:endParaRPr lang="en-GB"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latin typeface="Source Sans Pro" panose="020B0503030403020204" pitchFamily="34" charset="0"/>
                <a:ea typeface="Source Sans Pro" panose="020B0503030403020204" pitchFamily="34" charset="0"/>
              </a:defRPr>
            </a:lvl1pPr>
          </a:lstStyle>
          <a:p>
            <a:fld id="{C1B07ACB-AE6F-47F7-B02A-AE02D6CD5526}" type="slidenum">
              <a:rPr lang="en-GB" smtClean="0"/>
              <a:pPr/>
              <a:t>‹#›</a:t>
            </a:fld>
            <a:endParaRPr lang="en-GB" dirty="0"/>
          </a:p>
        </p:txBody>
      </p:sp>
    </p:spTree>
    <p:extLst>
      <p:ext uri="{BB962C8B-B14F-4D97-AF65-F5344CB8AC3E}">
        <p14:creationId xmlns:p14="http://schemas.microsoft.com/office/powerpoint/2010/main" val="289118750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hf sldNum="0" hdr="0" ftr="0" dt="0"/>
  <p:txStyles>
    <p:titleStyle>
      <a:lvl1pPr algn="l" defTabSz="685800" rtl="0" eaLnBrk="1" latinLnBrk="0" hangingPunct="1">
        <a:lnSpc>
          <a:spcPct val="90000"/>
        </a:lnSpc>
        <a:spcBef>
          <a:spcPct val="0"/>
        </a:spcBef>
        <a:buNone/>
        <a:defRPr sz="3600" kern="1200">
          <a:solidFill>
            <a:srgbClr val="A4CB60"/>
          </a:solidFill>
          <a:latin typeface="Source Sans Pro" panose="020B0503030403020204" pitchFamily="34" charset="0"/>
          <a:ea typeface="Source Sans Pro" panose="020B0503030403020204" pitchFamily="34" charset="0"/>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Source Sans Pro" panose="020B0503030403020204" pitchFamily="34" charset="0"/>
          <a:ea typeface="Source Sans Pro" panose="020B0503030403020204" pitchFamily="34" charset="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Source Sans Pro" panose="020B0503030403020204" pitchFamily="34" charset="0"/>
          <a:ea typeface="Source Sans Pro" panose="020B0503030403020204" pitchFamily="34" charset="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47629E"/>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A4CB60"/>
              </a:buClr>
              <a:buSzPts val="2800"/>
              <a:buFont typeface="Source Sans Pro"/>
              <a:buNone/>
              <a:defRPr sz="2800">
                <a:solidFill>
                  <a:srgbClr val="A4CB60"/>
                </a:solidFill>
                <a:latin typeface="Source Sans Pro"/>
                <a:ea typeface="Source Sans Pro"/>
                <a:cs typeface="Source Sans Pro"/>
                <a:sym typeface="Source Sans Pro"/>
              </a:defRPr>
            </a:lvl1pPr>
            <a:lvl2pPr lvl="1">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2pPr>
            <a:lvl3pPr lvl="2">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3pPr>
            <a:lvl4pPr lvl="3">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4pPr>
            <a:lvl5pPr lvl="4">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5pPr>
            <a:lvl6pPr lvl="5">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6pPr>
            <a:lvl7pPr lvl="6">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7pPr>
            <a:lvl8pPr lvl="7">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8pPr>
            <a:lvl9pPr lvl="8">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434343"/>
              </a:buClr>
              <a:buSzPts val="1800"/>
              <a:buFont typeface="Source Sans Pro"/>
              <a:buChar char="●"/>
              <a:defRPr sz="1800">
                <a:solidFill>
                  <a:srgbClr val="434343"/>
                </a:solidFill>
                <a:latin typeface="Source Sans Pro"/>
                <a:ea typeface="Source Sans Pro"/>
                <a:cs typeface="Source Sans Pro"/>
                <a:sym typeface="Source Sans Pro"/>
              </a:defRPr>
            </a:lvl1pPr>
            <a:lvl2pPr marL="914400" lvl="1" indent="-317500">
              <a:lnSpc>
                <a:spcPct val="115000"/>
              </a:lnSpc>
              <a:spcBef>
                <a:spcPts val="0"/>
              </a:spcBef>
              <a:spcAft>
                <a:spcPts val="0"/>
              </a:spcAft>
              <a:buClr>
                <a:srgbClr val="434343"/>
              </a:buClr>
              <a:buSzPts val="1400"/>
              <a:buFont typeface="Source Sans Pro"/>
              <a:buChar char="○"/>
              <a:defRPr>
                <a:solidFill>
                  <a:srgbClr val="434343"/>
                </a:solidFill>
                <a:latin typeface="Source Sans Pro"/>
                <a:ea typeface="Source Sans Pro"/>
                <a:cs typeface="Source Sans Pro"/>
                <a:sym typeface="Source Sans Pro"/>
              </a:defRPr>
            </a:lvl2pPr>
            <a:lvl3pPr marL="1371600" lvl="2" indent="-317500">
              <a:lnSpc>
                <a:spcPct val="115000"/>
              </a:lnSpc>
              <a:spcBef>
                <a:spcPts val="0"/>
              </a:spcBef>
              <a:spcAft>
                <a:spcPts val="0"/>
              </a:spcAft>
              <a:buClr>
                <a:srgbClr val="434343"/>
              </a:buClr>
              <a:buSzPts val="1400"/>
              <a:buFont typeface="Source Sans Pro"/>
              <a:buChar char="■"/>
              <a:defRPr>
                <a:solidFill>
                  <a:srgbClr val="434343"/>
                </a:solidFill>
                <a:latin typeface="Source Sans Pro"/>
                <a:ea typeface="Source Sans Pro"/>
                <a:cs typeface="Source Sans Pro"/>
                <a:sym typeface="Source Sans Pro"/>
              </a:defRPr>
            </a:lvl3pPr>
            <a:lvl4pPr marL="1828800" lvl="3" indent="-317500">
              <a:lnSpc>
                <a:spcPct val="115000"/>
              </a:lnSpc>
              <a:spcBef>
                <a:spcPts val="0"/>
              </a:spcBef>
              <a:spcAft>
                <a:spcPts val="0"/>
              </a:spcAft>
              <a:buClr>
                <a:srgbClr val="434343"/>
              </a:buClr>
              <a:buSzPts val="1400"/>
              <a:buFont typeface="Source Sans Pro"/>
              <a:buChar char="●"/>
              <a:defRPr>
                <a:solidFill>
                  <a:srgbClr val="434343"/>
                </a:solidFill>
                <a:latin typeface="Source Sans Pro"/>
                <a:ea typeface="Source Sans Pro"/>
                <a:cs typeface="Source Sans Pro"/>
                <a:sym typeface="Source Sans Pro"/>
              </a:defRPr>
            </a:lvl4pPr>
            <a:lvl5pPr marL="2286000" lvl="4" indent="-317500">
              <a:lnSpc>
                <a:spcPct val="115000"/>
              </a:lnSpc>
              <a:spcBef>
                <a:spcPts val="0"/>
              </a:spcBef>
              <a:spcAft>
                <a:spcPts val="0"/>
              </a:spcAft>
              <a:buClr>
                <a:srgbClr val="434343"/>
              </a:buClr>
              <a:buSzPts val="1400"/>
              <a:buFont typeface="Source Sans Pro"/>
              <a:buChar char="○"/>
              <a:defRPr>
                <a:solidFill>
                  <a:srgbClr val="434343"/>
                </a:solidFill>
                <a:latin typeface="Source Sans Pro"/>
                <a:ea typeface="Source Sans Pro"/>
                <a:cs typeface="Source Sans Pro"/>
                <a:sym typeface="Source Sans Pro"/>
              </a:defRPr>
            </a:lvl5pPr>
            <a:lvl6pPr marL="2743200" lvl="5" indent="-317500">
              <a:lnSpc>
                <a:spcPct val="115000"/>
              </a:lnSpc>
              <a:spcBef>
                <a:spcPts val="0"/>
              </a:spcBef>
              <a:spcAft>
                <a:spcPts val="0"/>
              </a:spcAft>
              <a:buClr>
                <a:srgbClr val="434343"/>
              </a:buClr>
              <a:buSzPts val="1400"/>
              <a:buFont typeface="Source Sans Pro"/>
              <a:buChar char="■"/>
              <a:defRPr>
                <a:solidFill>
                  <a:srgbClr val="434343"/>
                </a:solidFill>
                <a:latin typeface="Source Sans Pro"/>
                <a:ea typeface="Source Sans Pro"/>
                <a:cs typeface="Source Sans Pro"/>
                <a:sym typeface="Source Sans Pro"/>
              </a:defRPr>
            </a:lvl6pPr>
            <a:lvl7pPr marL="3200400" lvl="6" indent="-317500">
              <a:lnSpc>
                <a:spcPct val="115000"/>
              </a:lnSpc>
              <a:spcBef>
                <a:spcPts val="0"/>
              </a:spcBef>
              <a:spcAft>
                <a:spcPts val="0"/>
              </a:spcAft>
              <a:buClr>
                <a:srgbClr val="434343"/>
              </a:buClr>
              <a:buSzPts val="1400"/>
              <a:buFont typeface="Source Sans Pro"/>
              <a:buChar char="●"/>
              <a:defRPr>
                <a:solidFill>
                  <a:srgbClr val="434343"/>
                </a:solidFill>
                <a:latin typeface="Source Sans Pro"/>
                <a:ea typeface="Source Sans Pro"/>
                <a:cs typeface="Source Sans Pro"/>
                <a:sym typeface="Source Sans Pro"/>
              </a:defRPr>
            </a:lvl7pPr>
            <a:lvl8pPr marL="3657600" lvl="7" indent="-317500">
              <a:lnSpc>
                <a:spcPct val="115000"/>
              </a:lnSpc>
              <a:spcBef>
                <a:spcPts val="0"/>
              </a:spcBef>
              <a:spcAft>
                <a:spcPts val="0"/>
              </a:spcAft>
              <a:buClr>
                <a:srgbClr val="434343"/>
              </a:buClr>
              <a:buSzPts val="1400"/>
              <a:buFont typeface="Source Sans Pro"/>
              <a:buChar char="○"/>
              <a:defRPr>
                <a:solidFill>
                  <a:srgbClr val="434343"/>
                </a:solidFill>
                <a:latin typeface="Source Sans Pro"/>
                <a:ea typeface="Source Sans Pro"/>
                <a:cs typeface="Source Sans Pro"/>
                <a:sym typeface="Source Sans Pro"/>
              </a:defRPr>
            </a:lvl8pPr>
            <a:lvl9pPr marL="4114800" lvl="8" indent="-317500">
              <a:lnSpc>
                <a:spcPct val="115000"/>
              </a:lnSpc>
              <a:spcBef>
                <a:spcPts val="0"/>
              </a:spcBef>
              <a:spcAft>
                <a:spcPts val="0"/>
              </a:spcAft>
              <a:buClr>
                <a:srgbClr val="434343"/>
              </a:buClr>
              <a:buSzPts val="1400"/>
              <a:buFont typeface="Source Sans Pro"/>
              <a:buChar char="■"/>
              <a:defRPr>
                <a:solidFill>
                  <a:srgbClr val="434343"/>
                </a:solidFill>
                <a:latin typeface="Source Sans Pro"/>
                <a:ea typeface="Source Sans Pro"/>
                <a:cs typeface="Source Sans Pro"/>
                <a:sym typeface="Source Sans Pro"/>
              </a:defRPr>
            </a:lvl9pPr>
          </a:lstStyle>
          <a:p>
            <a:endParaRPr dirty="0"/>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Source Sans Pro"/>
                <a:ea typeface="Source Sans Pro"/>
                <a:cs typeface="Source Sans Pro"/>
                <a:sym typeface="Source Sans Pro"/>
              </a:defRPr>
            </a:lvl1pPr>
            <a:lvl2pPr lvl="1" algn="r">
              <a:buNone/>
              <a:defRPr sz="1000">
                <a:solidFill>
                  <a:schemeClr val="dk2"/>
                </a:solidFill>
                <a:latin typeface="Source Sans Pro"/>
                <a:ea typeface="Source Sans Pro"/>
                <a:cs typeface="Source Sans Pro"/>
                <a:sym typeface="Source Sans Pro"/>
              </a:defRPr>
            </a:lvl2pPr>
            <a:lvl3pPr lvl="2" algn="r">
              <a:buNone/>
              <a:defRPr sz="1000">
                <a:solidFill>
                  <a:schemeClr val="dk2"/>
                </a:solidFill>
                <a:latin typeface="Source Sans Pro"/>
                <a:ea typeface="Source Sans Pro"/>
                <a:cs typeface="Source Sans Pro"/>
                <a:sym typeface="Source Sans Pro"/>
              </a:defRPr>
            </a:lvl3pPr>
            <a:lvl4pPr lvl="3" algn="r">
              <a:buNone/>
              <a:defRPr sz="1000">
                <a:solidFill>
                  <a:schemeClr val="dk2"/>
                </a:solidFill>
                <a:latin typeface="Source Sans Pro"/>
                <a:ea typeface="Source Sans Pro"/>
                <a:cs typeface="Source Sans Pro"/>
                <a:sym typeface="Source Sans Pro"/>
              </a:defRPr>
            </a:lvl4pPr>
            <a:lvl5pPr lvl="4" algn="r">
              <a:buNone/>
              <a:defRPr sz="1000">
                <a:solidFill>
                  <a:schemeClr val="dk2"/>
                </a:solidFill>
                <a:latin typeface="Source Sans Pro"/>
                <a:ea typeface="Source Sans Pro"/>
                <a:cs typeface="Source Sans Pro"/>
                <a:sym typeface="Source Sans Pro"/>
              </a:defRPr>
            </a:lvl5pPr>
            <a:lvl6pPr lvl="5" algn="r">
              <a:buNone/>
              <a:defRPr sz="1000">
                <a:solidFill>
                  <a:schemeClr val="dk2"/>
                </a:solidFill>
                <a:latin typeface="Source Sans Pro"/>
                <a:ea typeface="Source Sans Pro"/>
                <a:cs typeface="Source Sans Pro"/>
                <a:sym typeface="Source Sans Pro"/>
              </a:defRPr>
            </a:lvl6pPr>
            <a:lvl7pPr lvl="6" algn="r">
              <a:buNone/>
              <a:defRPr sz="1000">
                <a:solidFill>
                  <a:schemeClr val="dk2"/>
                </a:solidFill>
                <a:latin typeface="Source Sans Pro"/>
                <a:ea typeface="Source Sans Pro"/>
                <a:cs typeface="Source Sans Pro"/>
                <a:sym typeface="Source Sans Pro"/>
              </a:defRPr>
            </a:lvl7pPr>
            <a:lvl8pPr lvl="7" algn="r">
              <a:buNone/>
              <a:defRPr sz="1000">
                <a:solidFill>
                  <a:schemeClr val="dk2"/>
                </a:solidFill>
                <a:latin typeface="Source Sans Pro"/>
                <a:ea typeface="Source Sans Pro"/>
                <a:cs typeface="Source Sans Pro"/>
                <a:sym typeface="Source Sans Pro"/>
              </a:defRPr>
            </a:lvl8pPr>
            <a:lvl9pPr lvl="8" algn="r">
              <a:buNone/>
              <a:defRPr sz="1000">
                <a:solidFill>
                  <a:schemeClr val="dk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7160596"/>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6" r:id="rId11"/>
    <p:sldLayoutId id="2147483738" r:id="rId12"/>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A4CB6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www.fca.org.uk/publication/financial-lives/fls-2022-consumer-investments-financial-advice.pdf%20slides42"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1.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hyperlink" Target="http://www.sriservices.co.uk/" TargetMode="External"/><Relationship Id="rId1" Type="http://schemas.openxmlformats.org/officeDocument/2006/relationships/slideLayout" Target="../slideLayouts/slideLayout1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9.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5028F-996A-238D-88FC-5483D73F861D}"/>
              </a:ext>
            </a:extLst>
          </p:cNvPr>
          <p:cNvSpPr>
            <a:spLocks noGrp="1"/>
          </p:cNvSpPr>
          <p:nvPr>
            <p:ph type="title"/>
          </p:nvPr>
        </p:nvSpPr>
        <p:spPr/>
        <p:txBody>
          <a:bodyPr>
            <a:normAutofit fontScale="90000"/>
          </a:bodyPr>
          <a:lstStyle/>
          <a:p>
            <a:pPr>
              <a:lnSpc>
                <a:spcPct val="107000"/>
              </a:lnSpc>
              <a:spcAft>
                <a:spcPts val="800"/>
              </a:spcAft>
            </a:pPr>
            <a:br>
              <a:rPr lang="en-GB" sz="1800" dirty="0">
                <a:effectLst/>
                <a:ea typeface="Calibri" panose="020F0502020204030204" pitchFamily="34" charset="0"/>
                <a:cs typeface="Times New Roman" panose="02020603050405020304" pitchFamily="18" charset="0"/>
              </a:rPr>
            </a:br>
            <a:br>
              <a:rPr lang="en-GB" sz="1800" dirty="0">
                <a:effectLst/>
                <a:ea typeface="Calibri" panose="020F0502020204030204" pitchFamily="34" charset="0"/>
                <a:cs typeface="Times New Roman" panose="02020603050405020304" pitchFamily="18" charset="0"/>
              </a:rPr>
            </a:br>
            <a:r>
              <a:rPr lang="en-GB" sz="1800" dirty="0">
                <a:effectLst/>
                <a:ea typeface="Calibri" panose="020F0502020204030204" pitchFamily="34" charset="0"/>
                <a:cs typeface="Times New Roman" panose="02020603050405020304" pitchFamily="18" charset="0"/>
              </a:rPr>
              <a:t> </a:t>
            </a:r>
            <a:br>
              <a:rPr lang="en-GB" sz="1800" dirty="0">
                <a:effectLst/>
                <a:ea typeface="Calibri" panose="020F0502020204030204" pitchFamily="34" charset="0"/>
                <a:cs typeface="Times New Roman" panose="02020603050405020304" pitchFamily="18" charset="0"/>
              </a:rPr>
            </a:br>
            <a:r>
              <a:rPr lang="en-GB" sz="1800" dirty="0">
                <a:effectLst/>
                <a:ea typeface="Calibri" panose="020F0502020204030204" pitchFamily="34" charset="0"/>
                <a:cs typeface="Times New Roman" panose="02020603050405020304" pitchFamily="18" charset="0"/>
              </a:rPr>
              <a:t> </a:t>
            </a:r>
            <a:endParaRPr lang="en-GB" dirty="0"/>
          </a:p>
        </p:txBody>
      </p:sp>
      <p:sp>
        <p:nvSpPr>
          <p:cNvPr id="7" name="TextBox 6">
            <a:extLst>
              <a:ext uri="{FF2B5EF4-FFF2-40B4-BE49-F238E27FC236}">
                <a16:creationId xmlns:a16="http://schemas.microsoft.com/office/drawing/2014/main" id="{4C72C811-A84D-91DE-9B79-CB1D25FDF362}"/>
              </a:ext>
            </a:extLst>
          </p:cNvPr>
          <p:cNvSpPr txBox="1"/>
          <p:nvPr/>
        </p:nvSpPr>
        <p:spPr>
          <a:xfrm>
            <a:off x="1595832" y="746883"/>
            <a:ext cx="6400799" cy="33547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A4CB60"/>
                </a:solidFill>
                <a:effectLst/>
                <a:uLnTx/>
                <a:uFillTx/>
                <a:latin typeface="Source Sans Pro" panose="020B0503030403020204" pitchFamily="34" charset="0"/>
                <a:ea typeface="Source Sans Pro" panose="020B0503030403020204" pitchFamily="34" charset="0"/>
                <a:cs typeface="Times New Roman" panose="02020603050405020304" pitchFamily="18" charset="0"/>
                <a:sym typeface="Arial"/>
              </a:rPr>
              <a:t>Sustainability: at the heart of our business and as a driver of your investments </a:t>
            </a:r>
            <a:endParaRPr kumimoji="0" lang="en-GB" sz="2000" b="1" i="0" u="none" strike="noStrike" kern="0" cap="none" spc="0" normalizeH="0" baseline="0" noProof="0" dirty="0">
              <a:ln>
                <a:noFill/>
              </a:ln>
              <a:solidFill>
                <a:srgbClr val="A4CB60"/>
              </a:solidFill>
              <a:effectLst/>
              <a:uLnTx/>
              <a:uFillTx/>
              <a:latin typeface="Source Sans Pro" panose="020B0503030403020204" pitchFamily="34" charset="0"/>
              <a:ea typeface="Source Sans Pro" panose="020B0503030403020204" pitchFamily="34"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en-GB" sz="2000" b="1" i="0" u="none" strike="noStrike" kern="0" cap="none" spc="0" normalizeH="0" baseline="0" noProof="0" dirty="0">
                <a:ln>
                  <a:noFill/>
                </a:ln>
                <a:solidFill>
                  <a:srgbClr val="A4CB60"/>
                </a:solidFill>
                <a:effectLst/>
                <a:uLnTx/>
                <a:uFillTx/>
                <a:latin typeface="Source Sans Pro" panose="020B0503030403020204" pitchFamily="34" charset="0"/>
                <a:ea typeface="Source Sans Pro" panose="020B0503030403020204" pitchFamily="34" charset="0"/>
                <a:cs typeface="Times New Roman" panose="02020603050405020304" pitchFamily="18" charset="0"/>
                <a:sym typeface="Arial"/>
              </a:rPr>
            </a:br>
            <a:endParaRPr kumimoji="0" lang="en-GB" sz="1600" b="1" i="0" u="none" strike="noStrike" kern="0" cap="none" spc="0" normalizeH="0" baseline="0" noProof="0" dirty="0">
              <a:ln>
                <a:noFill/>
              </a:ln>
              <a:solidFill>
                <a:srgbClr val="A4CB60"/>
              </a:solidFill>
              <a:effectLst/>
              <a:uLnTx/>
              <a:uFillTx/>
              <a:latin typeface="Source Sans Pro" panose="020B0503030403020204" pitchFamily="34" charset="0"/>
              <a:ea typeface="Source Sans Pro" panose="020B0503030403020204" pitchFamily="34"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1600" b="1" dirty="0">
              <a:solidFill>
                <a:srgbClr val="A4CB60"/>
              </a:solidFill>
              <a:latin typeface="Source Sans Pro" panose="020B0503030403020204" pitchFamily="34" charset="0"/>
              <a:ea typeface="Source Sans Pro" panose="020B0503030403020204" pitchFamily="34" charset="0"/>
              <a:cs typeface="Times New Roman" panose="02020603050405020304" pitchFamily="18" charset="0"/>
            </a:endParaRPr>
          </a:p>
          <a:p>
            <a:pPr>
              <a:defRPr/>
            </a:pPr>
            <a:r>
              <a:rPr kumimoji="0" lang="en-GB" sz="1600" b="1" i="0" u="none" strike="noStrike" kern="0" cap="none" spc="0" normalizeH="0" baseline="0" noProof="0" dirty="0">
                <a:ln>
                  <a:noFill/>
                </a:ln>
                <a:solidFill>
                  <a:srgbClr val="A4CB60"/>
                </a:solidFill>
                <a:effectLst/>
                <a:uLnTx/>
                <a:uFillTx/>
                <a:latin typeface="Source Sans Pro" panose="020B0503030403020204" pitchFamily="34" charset="0"/>
                <a:ea typeface="Source Sans Pro" panose="020B0503030403020204" pitchFamily="34" charset="0"/>
                <a:cs typeface="Times New Roman" panose="02020603050405020304" pitchFamily="18" charset="0"/>
                <a:sym typeface="Arial"/>
              </a:rPr>
              <a:t>Julia Dreblow</a:t>
            </a:r>
            <a:br>
              <a:rPr kumimoji="0" lang="en-GB" sz="1600" b="1" i="0" u="none" strike="noStrike" kern="0" cap="none" spc="0" normalizeH="0" baseline="0" noProof="0" dirty="0">
                <a:ln>
                  <a:noFill/>
                </a:ln>
                <a:solidFill>
                  <a:srgbClr val="A4CB60"/>
                </a:solidFill>
                <a:effectLst/>
                <a:uLnTx/>
                <a:uFillTx/>
                <a:latin typeface="Source Sans Pro" panose="020B0503030403020204" pitchFamily="34" charset="0"/>
                <a:ea typeface="Source Sans Pro" panose="020B0503030403020204" pitchFamily="34" charset="0"/>
                <a:cs typeface="Times New Roman" panose="02020603050405020304" pitchFamily="18" charset="0"/>
                <a:sym typeface="Arial"/>
              </a:rPr>
            </a:br>
            <a:r>
              <a:rPr kumimoji="0" lang="en-GB" sz="1600" b="1" i="0" u="none" strike="noStrike" kern="0" cap="none" spc="0" normalizeH="0" baseline="0" noProof="0" dirty="0">
                <a:ln>
                  <a:noFill/>
                </a:ln>
                <a:solidFill>
                  <a:srgbClr val="A4CB60"/>
                </a:solidFill>
                <a:effectLst/>
                <a:uLnTx/>
                <a:uFillTx/>
                <a:latin typeface="Source Sans Pro" panose="020B0503030403020204" pitchFamily="34" charset="0"/>
                <a:ea typeface="Source Sans Pro" panose="020B0503030403020204" pitchFamily="34" charset="0"/>
                <a:cs typeface="Times New Roman" panose="02020603050405020304" pitchFamily="18" charset="0"/>
                <a:sym typeface="Arial"/>
              </a:rPr>
              <a:t>Founder SRI Services &amp; Fund EcoMarket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600" b="1" i="0" u="none" strike="noStrike" kern="0" cap="none" spc="0" normalizeH="0" baseline="0" noProof="0" dirty="0">
              <a:ln>
                <a:noFill/>
              </a:ln>
              <a:solidFill>
                <a:srgbClr val="A4CB60"/>
              </a:solidFill>
              <a:effectLst/>
              <a:uLnTx/>
              <a:uFillTx/>
              <a:latin typeface="Source Sans Pro" panose="020B0503030403020204" pitchFamily="34" charset="0"/>
              <a:ea typeface="Source Sans Pro" panose="020B0503030403020204" pitchFamily="34"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b="1" dirty="0">
                <a:solidFill>
                  <a:srgbClr val="A4CB60"/>
                </a:solidFill>
                <a:latin typeface="Source Sans Pro" panose="020B0503030403020204" pitchFamily="34" charset="0"/>
                <a:ea typeface="Source Sans Pro" panose="020B0503030403020204" pitchFamily="34" charset="0"/>
                <a:cs typeface="Times New Roman" panose="02020603050405020304" pitchFamily="18" charset="0"/>
              </a:rPr>
              <a:t>3 October </a:t>
            </a:r>
            <a:r>
              <a:rPr kumimoji="0" lang="en-GB" sz="1600" b="1" i="0" u="none" strike="noStrike" kern="0" cap="none" spc="0" normalizeH="0" baseline="0" noProof="0" dirty="0">
                <a:ln>
                  <a:noFill/>
                </a:ln>
                <a:solidFill>
                  <a:srgbClr val="A4CB60"/>
                </a:solidFill>
                <a:effectLst/>
                <a:uLnTx/>
                <a:uFillTx/>
                <a:latin typeface="Source Sans Pro" panose="020B0503030403020204" pitchFamily="34" charset="0"/>
                <a:ea typeface="Source Sans Pro" panose="020B0503030403020204" pitchFamily="34" charset="0"/>
                <a:cs typeface="Times New Roman" panose="02020603050405020304" pitchFamily="18" charset="0"/>
                <a:sym typeface="Arial"/>
              </a:rPr>
              <a:t>2023 </a:t>
            </a:r>
            <a:endParaRPr kumimoji="0" lang="en-GB" sz="1600" b="0" i="0" u="none" strike="noStrike" kern="0" cap="none" spc="0" normalizeH="0" baseline="0" noProof="0" dirty="0">
              <a:ln>
                <a:noFill/>
              </a:ln>
              <a:solidFill>
                <a:srgbClr val="A4CB60"/>
              </a:solidFill>
              <a:effectLst/>
              <a:uLnTx/>
              <a:uFillTx/>
              <a:latin typeface="Source Sans Pro" panose="020B0503030403020204" pitchFamily="34" charset="0"/>
              <a:ea typeface="Source Sans Pro" panose="020B0503030403020204" pitchFamily="34" charset="0"/>
              <a:cs typeface="Arial"/>
              <a:sym typeface="Arial"/>
            </a:endParaRPr>
          </a:p>
        </p:txBody>
      </p:sp>
      <p:sp>
        <p:nvSpPr>
          <p:cNvPr id="4" name="TextBox 3">
            <a:extLst>
              <a:ext uri="{FF2B5EF4-FFF2-40B4-BE49-F238E27FC236}">
                <a16:creationId xmlns:a16="http://schemas.microsoft.com/office/drawing/2014/main" id="{FABA9FD1-B028-9E62-2499-F1A80CC1E8F8}"/>
              </a:ext>
            </a:extLst>
          </p:cNvPr>
          <p:cNvSpPr txBox="1"/>
          <p:nvPr/>
        </p:nvSpPr>
        <p:spPr>
          <a:xfrm>
            <a:off x="1595832" y="4244742"/>
            <a:ext cx="5490768" cy="307777"/>
          </a:xfrm>
          <a:prstGeom prst="rect">
            <a:avLst/>
          </a:prstGeom>
          <a:noFill/>
        </p:spPr>
        <p:txBody>
          <a:bodyPr wrap="square">
            <a:spAutoFit/>
          </a:bodyPr>
          <a:lstStyle/>
          <a:p>
            <a:r>
              <a:rPr lang="en-GB" sz="1400" dirty="0">
                <a:solidFill>
                  <a:schemeClr val="accent1">
                    <a:lumMod val="60000"/>
                    <a:lumOff val="40000"/>
                  </a:schemeClr>
                </a:solidFill>
                <a:effectLst/>
                <a:latin typeface="Arial" panose="020B0604020202020204" pitchFamily="34" charset="0"/>
                <a:ea typeface="Calibri" panose="020F0502020204030204" pitchFamily="34" charset="0"/>
              </a:rPr>
              <a:t>Session time: 15:40-16:10 (30 minutes – 15 + 15)</a:t>
            </a:r>
            <a:endParaRPr lang="en-GB" sz="1800" dirty="0">
              <a:solidFill>
                <a:schemeClr val="accent1">
                  <a:lumMod val="60000"/>
                  <a:lumOff val="40000"/>
                </a:schemeClr>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257055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E6CBD-5149-BA3D-AFDE-7C908E170690}"/>
              </a:ext>
            </a:extLst>
          </p:cNvPr>
          <p:cNvSpPr>
            <a:spLocks noGrp="1"/>
          </p:cNvSpPr>
          <p:nvPr>
            <p:ph type="title"/>
          </p:nvPr>
        </p:nvSpPr>
        <p:spPr>
          <a:xfrm>
            <a:off x="1261084" y="-168517"/>
            <a:ext cx="7511500" cy="572700"/>
          </a:xfrm>
        </p:spPr>
        <p:txBody>
          <a:bodyPr>
            <a:noAutofit/>
          </a:bodyPr>
          <a:lstStyle/>
          <a:p>
            <a:br>
              <a:rPr lang="en-GB" dirty="0"/>
            </a:br>
            <a:r>
              <a:rPr lang="en-GB" b="1" dirty="0"/>
              <a:t>‘Sustainability Disclosure Requirements &amp;  investment labels’</a:t>
            </a:r>
            <a:r>
              <a:rPr lang="en-GB" dirty="0"/>
              <a:t> consultation</a:t>
            </a:r>
            <a:br>
              <a:rPr lang="en-GB" dirty="0"/>
            </a:br>
            <a:br>
              <a:rPr lang="en-GB" dirty="0"/>
            </a:br>
            <a:r>
              <a:rPr lang="en-GB" sz="1800" dirty="0"/>
              <a:t>What the FCA ‘wants’ to change: </a:t>
            </a:r>
            <a:r>
              <a:rPr lang="en-GB" sz="1200" dirty="0"/>
              <a:t>(p5)</a:t>
            </a:r>
          </a:p>
        </p:txBody>
      </p:sp>
      <p:sp>
        <p:nvSpPr>
          <p:cNvPr id="3" name="Content Placeholder 2">
            <a:extLst>
              <a:ext uri="{FF2B5EF4-FFF2-40B4-BE49-F238E27FC236}">
                <a16:creationId xmlns:a16="http://schemas.microsoft.com/office/drawing/2014/main" id="{0D4B6E9F-574D-1F1E-D807-46861839F1A3}"/>
              </a:ext>
            </a:extLst>
          </p:cNvPr>
          <p:cNvSpPr>
            <a:spLocks noGrp="1"/>
          </p:cNvSpPr>
          <p:nvPr>
            <p:ph type="body" idx="1"/>
          </p:nvPr>
        </p:nvSpPr>
        <p:spPr>
          <a:xfrm>
            <a:off x="1534539" y="2068108"/>
            <a:ext cx="2559442" cy="2759283"/>
          </a:xfrm>
          <a:solidFill>
            <a:srgbClr val="002060"/>
          </a:solidFill>
        </p:spPr>
        <p:txBody>
          <a:bodyPr>
            <a:normAutofit/>
          </a:bodyPr>
          <a:lstStyle/>
          <a:p>
            <a:pPr marL="457200" indent="-342900">
              <a:buFont typeface="+mj-lt"/>
              <a:buAutoNum type="arabicPeriod"/>
            </a:pPr>
            <a:r>
              <a:rPr lang="en-GB" sz="1200" dirty="0"/>
              <a:t>Sustainable investment labels (for consumers)</a:t>
            </a:r>
          </a:p>
          <a:p>
            <a:pPr marL="457200" indent="-342900">
              <a:buFont typeface="+mj-lt"/>
              <a:buAutoNum type="arabicPeriod"/>
            </a:pPr>
            <a:r>
              <a:rPr lang="en-GB" sz="1200" dirty="0"/>
              <a:t>Consumer facing disclosures</a:t>
            </a:r>
          </a:p>
          <a:p>
            <a:pPr marL="457200" indent="-342900">
              <a:buFont typeface="+mj-lt"/>
              <a:buAutoNum type="arabicPeriod"/>
            </a:pPr>
            <a:r>
              <a:rPr lang="en-GB" sz="1200" dirty="0"/>
              <a:t>Detailed disclosures</a:t>
            </a:r>
          </a:p>
          <a:p>
            <a:pPr lvl="1">
              <a:buFont typeface="Arial" panose="020B0604020202020204" pitchFamily="34" charset="0"/>
              <a:buChar char="•"/>
            </a:pPr>
            <a:r>
              <a:rPr lang="en-GB" sz="1200" dirty="0">
                <a:solidFill>
                  <a:srgbClr val="A4CB60"/>
                </a:solidFill>
              </a:rPr>
              <a:t>(pre-contractual, ongoing fund sustainability perf info, sustainability ‘entity’ report)</a:t>
            </a:r>
          </a:p>
          <a:p>
            <a:pPr marL="457200" indent="-342900">
              <a:buFont typeface="+mj-lt"/>
              <a:buAutoNum type="arabicPeriod"/>
            </a:pPr>
            <a:r>
              <a:rPr lang="en-GB" sz="1200" dirty="0"/>
              <a:t>Naming and marketing rules</a:t>
            </a:r>
          </a:p>
          <a:p>
            <a:pPr marL="457200" indent="-342900">
              <a:buFont typeface="+mj-lt"/>
              <a:buAutoNum type="arabicPeriod"/>
            </a:pPr>
            <a:r>
              <a:rPr lang="en-GB" sz="1200" dirty="0"/>
              <a:t>Requirements for distributors</a:t>
            </a:r>
          </a:p>
          <a:p>
            <a:pPr marL="457200" indent="-342900">
              <a:buFont typeface="+mj-lt"/>
              <a:buAutoNum type="arabicPeriod"/>
            </a:pPr>
            <a:r>
              <a:rPr lang="en-GB" sz="1200" dirty="0"/>
              <a:t>General ‘anti-greenwash’ rule</a:t>
            </a:r>
          </a:p>
        </p:txBody>
      </p:sp>
      <p:sp>
        <p:nvSpPr>
          <p:cNvPr id="10" name="TextBox 9">
            <a:extLst>
              <a:ext uri="{FF2B5EF4-FFF2-40B4-BE49-F238E27FC236}">
                <a16:creationId xmlns:a16="http://schemas.microsoft.com/office/drawing/2014/main" id="{5842DC5A-D71A-7308-E871-DFDBF30CA637}"/>
              </a:ext>
            </a:extLst>
          </p:cNvPr>
          <p:cNvSpPr txBox="1"/>
          <p:nvPr/>
        </p:nvSpPr>
        <p:spPr>
          <a:xfrm>
            <a:off x="2143005" y="4789388"/>
            <a:ext cx="157337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dirty="0">
                <a:ln>
                  <a:noFill/>
                </a:ln>
                <a:solidFill>
                  <a:srgbClr val="000000"/>
                </a:solidFill>
                <a:effectLst/>
                <a:uLnTx/>
                <a:uFillTx/>
                <a:latin typeface="Arial"/>
                <a:cs typeface="Arial"/>
                <a:sym typeface="Arial"/>
              </a:rPr>
              <a:t>DP22/20 Oct 2022</a:t>
            </a:r>
          </a:p>
        </p:txBody>
      </p:sp>
      <p:pic>
        <p:nvPicPr>
          <p:cNvPr id="4" name="Picture 3">
            <a:extLst>
              <a:ext uri="{FF2B5EF4-FFF2-40B4-BE49-F238E27FC236}">
                <a16:creationId xmlns:a16="http://schemas.microsoft.com/office/drawing/2014/main" id="{14F053FB-5171-DB57-9A4D-BEB97CC44C55}"/>
              </a:ext>
            </a:extLst>
          </p:cNvPr>
          <p:cNvPicPr>
            <a:picLocks noChangeAspect="1"/>
          </p:cNvPicPr>
          <p:nvPr/>
        </p:nvPicPr>
        <p:blipFill>
          <a:blip r:embed="rId3"/>
          <a:stretch>
            <a:fillRect/>
          </a:stretch>
        </p:blipFill>
        <p:spPr>
          <a:xfrm rot="20845754">
            <a:off x="6470201" y="2350171"/>
            <a:ext cx="1752412" cy="2502932"/>
          </a:xfrm>
          <a:prstGeom prst="rect">
            <a:avLst/>
          </a:prstGeom>
        </p:spPr>
      </p:pic>
      <p:pic>
        <p:nvPicPr>
          <p:cNvPr id="5" name="Picture 4">
            <a:extLst>
              <a:ext uri="{FF2B5EF4-FFF2-40B4-BE49-F238E27FC236}">
                <a16:creationId xmlns:a16="http://schemas.microsoft.com/office/drawing/2014/main" id="{47133456-644E-ED73-0207-792888299EA3}"/>
              </a:ext>
            </a:extLst>
          </p:cNvPr>
          <p:cNvPicPr>
            <a:picLocks noChangeAspect="1"/>
          </p:cNvPicPr>
          <p:nvPr/>
        </p:nvPicPr>
        <p:blipFill>
          <a:blip r:embed="rId4"/>
          <a:stretch>
            <a:fillRect/>
          </a:stretch>
        </p:blipFill>
        <p:spPr>
          <a:xfrm>
            <a:off x="5479869" y="1380684"/>
            <a:ext cx="3446411" cy="687424"/>
          </a:xfrm>
          <a:prstGeom prst="rect">
            <a:avLst/>
          </a:prstGeom>
        </p:spPr>
      </p:pic>
      <p:sp>
        <p:nvSpPr>
          <p:cNvPr id="8" name="TextBox 7">
            <a:extLst>
              <a:ext uri="{FF2B5EF4-FFF2-40B4-BE49-F238E27FC236}">
                <a16:creationId xmlns:a16="http://schemas.microsoft.com/office/drawing/2014/main" id="{161CE74A-1083-FED1-BFF3-2756631D16C9}"/>
              </a:ext>
            </a:extLst>
          </p:cNvPr>
          <p:cNvSpPr txBox="1"/>
          <p:nvPr/>
        </p:nvSpPr>
        <p:spPr>
          <a:xfrm>
            <a:off x="4572000" y="3293860"/>
            <a:ext cx="4572000" cy="307777"/>
          </a:xfrm>
          <a:prstGeom prst="rect">
            <a:avLst/>
          </a:prstGeom>
          <a:noFill/>
        </p:spPr>
        <p:txBody>
          <a:bodyPr wrap="square">
            <a:spAutoFit/>
          </a:bodyPr>
          <a:lstStyle/>
          <a:p>
            <a:r>
              <a:rPr lang="en-GB" sz="1400" dirty="0">
                <a:solidFill>
                  <a:schemeClr val="accent6">
                    <a:lumMod val="60000"/>
                    <a:lumOff val="40000"/>
                  </a:schemeClr>
                </a:solidFill>
              </a:rPr>
              <a:t>Reporting Q4 2023</a:t>
            </a:r>
            <a:r>
              <a:rPr lang="en-GB" dirty="0">
                <a:solidFill>
                  <a:schemeClr val="accent6">
                    <a:lumMod val="60000"/>
                    <a:lumOff val="40000"/>
                  </a:schemeClr>
                </a:solidFill>
              </a:rPr>
              <a:t> </a:t>
            </a:r>
          </a:p>
        </p:txBody>
      </p:sp>
    </p:spTree>
    <p:extLst>
      <p:ext uri="{BB962C8B-B14F-4D97-AF65-F5344CB8AC3E}">
        <p14:creationId xmlns:p14="http://schemas.microsoft.com/office/powerpoint/2010/main" val="4203886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7F667-5DE0-CE70-0934-F1D2A8397ECD}"/>
              </a:ext>
            </a:extLst>
          </p:cNvPr>
          <p:cNvSpPr>
            <a:spLocks noGrp="1"/>
          </p:cNvSpPr>
          <p:nvPr>
            <p:ph type="title"/>
          </p:nvPr>
        </p:nvSpPr>
        <p:spPr>
          <a:xfrm>
            <a:off x="911304" y="542881"/>
            <a:ext cx="4280289" cy="523220"/>
          </a:xfrm>
        </p:spPr>
        <p:txBody>
          <a:bodyPr>
            <a:noAutofit/>
          </a:bodyPr>
          <a:lstStyle/>
          <a:p>
            <a:r>
              <a:rPr lang="en-GB" sz="2800" b="1" dirty="0"/>
              <a:t>Impacting all sectors:</a:t>
            </a:r>
            <a:endParaRPr lang="en-GB" sz="2000" b="1" dirty="0"/>
          </a:p>
        </p:txBody>
      </p:sp>
      <p:pic>
        <p:nvPicPr>
          <p:cNvPr id="5" name="Picture 4">
            <a:extLst>
              <a:ext uri="{FF2B5EF4-FFF2-40B4-BE49-F238E27FC236}">
                <a16:creationId xmlns:a16="http://schemas.microsoft.com/office/drawing/2014/main" id="{2D0D919B-8589-7B5D-1C34-8D3239416038}"/>
              </a:ext>
            </a:extLst>
          </p:cNvPr>
          <p:cNvPicPr>
            <a:picLocks noChangeAspect="1"/>
          </p:cNvPicPr>
          <p:nvPr/>
        </p:nvPicPr>
        <p:blipFill>
          <a:blip r:embed="rId3"/>
          <a:stretch>
            <a:fillRect/>
          </a:stretch>
        </p:blipFill>
        <p:spPr>
          <a:xfrm>
            <a:off x="6072454" y="524665"/>
            <a:ext cx="1634439" cy="2326375"/>
          </a:xfrm>
          <a:prstGeom prst="rect">
            <a:avLst/>
          </a:prstGeom>
        </p:spPr>
      </p:pic>
      <p:pic>
        <p:nvPicPr>
          <p:cNvPr id="7" name="Picture 6">
            <a:extLst>
              <a:ext uri="{FF2B5EF4-FFF2-40B4-BE49-F238E27FC236}">
                <a16:creationId xmlns:a16="http://schemas.microsoft.com/office/drawing/2014/main" id="{F6A0A91B-1D1D-ACFC-A0B1-B16A2E2D9EBF}"/>
              </a:ext>
            </a:extLst>
          </p:cNvPr>
          <p:cNvPicPr>
            <a:picLocks noChangeAspect="1"/>
          </p:cNvPicPr>
          <p:nvPr/>
        </p:nvPicPr>
        <p:blipFill>
          <a:blip r:embed="rId4"/>
          <a:stretch>
            <a:fillRect/>
          </a:stretch>
        </p:blipFill>
        <p:spPr>
          <a:xfrm>
            <a:off x="5579850" y="2963019"/>
            <a:ext cx="2958002" cy="1906958"/>
          </a:xfrm>
          <a:prstGeom prst="rect">
            <a:avLst/>
          </a:prstGeom>
        </p:spPr>
      </p:pic>
      <p:sp>
        <p:nvSpPr>
          <p:cNvPr id="8" name="TextBox 7">
            <a:extLst>
              <a:ext uri="{FF2B5EF4-FFF2-40B4-BE49-F238E27FC236}">
                <a16:creationId xmlns:a16="http://schemas.microsoft.com/office/drawing/2014/main" id="{60FAB12B-A6B5-358E-C33E-4086D5CC4211}"/>
              </a:ext>
            </a:extLst>
          </p:cNvPr>
          <p:cNvSpPr txBox="1"/>
          <p:nvPr/>
        </p:nvSpPr>
        <p:spPr>
          <a:xfrm>
            <a:off x="1437107" y="1377970"/>
            <a:ext cx="3754486" cy="3170099"/>
          </a:xfrm>
          <a:prstGeom prst="rect">
            <a:avLst/>
          </a:prstGeom>
          <a:solidFill>
            <a:srgbClr val="002060"/>
          </a:solidFill>
        </p:spPr>
        <p:txBody>
          <a:bodyPr wrap="square">
            <a:spAutoFit/>
          </a:bodyPr>
          <a:lstStyle/>
          <a:p>
            <a:pPr>
              <a:buClr>
                <a:schemeClr val="bg1"/>
              </a:buClr>
            </a:pPr>
            <a:r>
              <a:rPr lang="en-GB" sz="1800" b="1" dirty="0" err="1">
                <a:solidFill>
                  <a:schemeClr val="bg1"/>
                </a:solidFill>
                <a:latin typeface="Open Sans" panose="020B0606030504020204" pitchFamily="34" charset="0"/>
              </a:rPr>
              <a:t>IFoA</a:t>
            </a:r>
            <a:r>
              <a:rPr lang="en-GB" b="1" dirty="0">
                <a:solidFill>
                  <a:schemeClr val="bg1"/>
                </a:solidFill>
                <a:latin typeface="Open Sans" panose="020B0606030504020204" pitchFamily="34" charset="0"/>
              </a:rPr>
              <a:t> :</a:t>
            </a:r>
          </a:p>
          <a:p>
            <a:pPr marL="285750" indent="-285750">
              <a:buClr>
                <a:schemeClr val="bg1"/>
              </a:buClr>
              <a:buFont typeface="Arial" panose="020B0604020202020204" pitchFamily="34" charset="0"/>
              <a:buChar char="•"/>
            </a:pPr>
            <a:r>
              <a:rPr lang="en-GB" dirty="0">
                <a:solidFill>
                  <a:schemeClr val="bg1"/>
                </a:solidFill>
                <a:latin typeface="Open Sans" panose="020B0606030504020204" pitchFamily="34" charset="0"/>
              </a:rPr>
              <a:t>“</a:t>
            </a:r>
            <a:r>
              <a:rPr lang="en-GB" b="0" i="0" dirty="0">
                <a:solidFill>
                  <a:schemeClr val="bg1"/>
                </a:solidFill>
                <a:effectLst/>
                <a:latin typeface="Open Sans" panose="020B0606030504020204" pitchFamily="34" charset="0"/>
              </a:rPr>
              <a:t>there is a possibility that the remaining carbon budget for limiting warming to</a:t>
            </a:r>
            <a:r>
              <a:rPr lang="en-GB" b="1" i="0" dirty="0">
                <a:solidFill>
                  <a:schemeClr val="bg1"/>
                </a:solidFill>
                <a:effectLst/>
                <a:latin typeface="Open Sans" panose="020B0606030504020204" pitchFamily="34" charset="0"/>
              </a:rPr>
              <a:t> +1.5C is already zero</a:t>
            </a:r>
            <a:r>
              <a:rPr lang="en-GB" b="0" i="0" dirty="0">
                <a:solidFill>
                  <a:schemeClr val="bg1"/>
                </a:solidFill>
                <a:effectLst/>
                <a:latin typeface="Open Sans" panose="020B0606030504020204" pitchFamily="34" charset="0"/>
              </a:rPr>
              <a:t>”</a:t>
            </a:r>
          </a:p>
          <a:p>
            <a:pPr marL="285750" indent="-285750">
              <a:buClr>
                <a:schemeClr val="bg1"/>
              </a:buClr>
              <a:buFont typeface="Arial" panose="020B0604020202020204" pitchFamily="34" charset="0"/>
              <a:buChar char="•"/>
            </a:pPr>
            <a:r>
              <a:rPr lang="en-GB" b="0" i="0" dirty="0">
                <a:solidFill>
                  <a:schemeClr val="bg1"/>
                </a:solidFill>
                <a:effectLst/>
                <a:latin typeface="Open Sans" panose="020B0606030504020204" pitchFamily="34" charset="0"/>
              </a:rPr>
              <a:t>“</a:t>
            </a:r>
            <a:r>
              <a:rPr lang="en-GB" b="1" i="0" dirty="0">
                <a:solidFill>
                  <a:schemeClr val="bg1"/>
                </a:solidFill>
                <a:effectLst/>
                <a:latin typeface="Open Sans" panose="020B0606030504020204" pitchFamily="34" charset="0"/>
              </a:rPr>
              <a:t>Time is too short </a:t>
            </a:r>
            <a:r>
              <a:rPr lang="en-GB" b="0" i="0" dirty="0">
                <a:solidFill>
                  <a:schemeClr val="bg1"/>
                </a:solidFill>
                <a:effectLst/>
                <a:latin typeface="Open Sans" panose="020B0606030504020204" pitchFamily="34" charset="0"/>
              </a:rPr>
              <a:t>to wait for models that are perfect” </a:t>
            </a:r>
          </a:p>
          <a:p>
            <a:pPr marL="285750" indent="-285750">
              <a:buClr>
                <a:schemeClr val="bg1"/>
              </a:buClr>
              <a:buFont typeface="Arial" panose="020B0604020202020204" pitchFamily="34" charset="0"/>
              <a:buChar char="•"/>
            </a:pPr>
            <a:r>
              <a:rPr lang="en-GB" b="0" i="0" dirty="0">
                <a:solidFill>
                  <a:schemeClr val="bg1"/>
                </a:solidFill>
                <a:effectLst/>
                <a:latin typeface="Open Sans" panose="020B0606030504020204" pitchFamily="34" charset="0"/>
              </a:rPr>
              <a:t>“history is replete with incidents in which we have </a:t>
            </a:r>
            <a:r>
              <a:rPr lang="en-GB" b="1" i="0" dirty="0">
                <a:solidFill>
                  <a:schemeClr val="bg1"/>
                </a:solidFill>
                <a:effectLst/>
                <a:latin typeface="Open Sans" panose="020B0606030504020204" pitchFamily="34" charset="0"/>
              </a:rPr>
              <a:t>placed too much faith in models</a:t>
            </a:r>
            <a:r>
              <a:rPr lang="en-GB" b="0" i="0" dirty="0">
                <a:solidFill>
                  <a:schemeClr val="bg1"/>
                </a:solidFill>
                <a:effectLst/>
                <a:latin typeface="Open Sans" panose="020B0606030504020204" pitchFamily="34" charset="0"/>
              </a:rPr>
              <a:t>”.</a:t>
            </a:r>
          </a:p>
          <a:p>
            <a:pPr marL="285750" indent="-285750">
              <a:buClr>
                <a:schemeClr val="bg1"/>
              </a:buClr>
              <a:buFont typeface="Arial" panose="020B0604020202020204" pitchFamily="34" charset="0"/>
              <a:buChar char="•"/>
            </a:pPr>
            <a:r>
              <a:rPr lang="en-GB" b="0" i="0" dirty="0">
                <a:solidFill>
                  <a:schemeClr val="bg1"/>
                </a:solidFill>
                <a:effectLst/>
                <a:latin typeface="Open Sans" panose="020B0606030504020204" pitchFamily="34" charset="0"/>
              </a:rPr>
              <a:t>FS community encouraged to contemplate “a </a:t>
            </a:r>
            <a:r>
              <a:rPr lang="en-GB" b="1" i="0" dirty="0">
                <a:solidFill>
                  <a:schemeClr val="bg1"/>
                </a:solidFill>
                <a:effectLst/>
                <a:latin typeface="Open Sans" panose="020B0606030504020204" pitchFamily="34" charset="0"/>
              </a:rPr>
              <a:t>ruin scenario </a:t>
            </a:r>
            <a:r>
              <a:rPr lang="en-GB" b="0" i="0" dirty="0">
                <a:solidFill>
                  <a:schemeClr val="bg1"/>
                </a:solidFill>
                <a:effectLst/>
                <a:latin typeface="Open Sans" panose="020B0606030504020204" pitchFamily="34" charset="0"/>
              </a:rPr>
              <a:t>of 100% GDP loss”</a:t>
            </a:r>
          </a:p>
          <a:p>
            <a:pPr marL="285750" indent="-285750">
              <a:buClr>
                <a:schemeClr val="bg1"/>
              </a:buClr>
              <a:buFont typeface="Arial" panose="020B0604020202020204" pitchFamily="34" charset="0"/>
              <a:buChar char="•"/>
            </a:pPr>
            <a:r>
              <a:rPr lang="en-GB" b="0" i="0" dirty="0">
                <a:solidFill>
                  <a:schemeClr val="bg1"/>
                </a:solidFill>
                <a:effectLst/>
                <a:latin typeface="Open Sans" panose="020B0606030504020204" pitchFamily="34" charset="0"/>
              </a:rPr>
              <a:t>Need to avoid … ‘</a:t>
            </a:r>
            <a:r>
              <a:rPr lang="en-GB" b="1" i="0" dirty="0">
                <a:solidFill>
                  <a:schemeClr val="bg1"/>
                </a:solidFill>
                <a:effectLst/>
                <a:latin typeface="Open Sans" panose="020B0606030504020204" pitchFamily="34" charset="0"/>
              </a:rPr>
              <a:t>herd mentality’.</a:t>
            </a:r>
            <a:endParaRPr lang="en-GB" b="1" dirty="0">
              <a:solidFill>
                <a:schemeClr val="bg1"/>
              </a:solidFill>
              <a:latin typeface="Open Sans" panose="020B0606030504020204" pitchFamily="34" charset="0"/>
            </a:endParaRPr>
          </a:p>
          <a:p>
            <a:pPr marL="285750" indent="-285750">
              <a:buClr>
                <a:schemeClr val="bg1"/>
              </a:buClr>
              <a:buFont typeface="Arial" panose="020B0604020202020204" pitchFamily="34" charset="0"/>
              <a:buChar char="•"/>
            </a:pPr>
            <a:r>
              <a:rPr lang="en-GB" b="0" i="0" dirty="0">
                <a:solidFill>
                  <a:srgbClr val="2D2D2D"/>
                </a:solidFill>
                <a:effectLst/>
                <a:latin typeface="Open Sans" panose="020B0606030504020204" pitchFamily="34" charset="0"/>
              </a:rPr>
              <a:t> </a:t>
            </a:r>
            <a:endParaRPr lang="en-GB" dirty="0"/>
          </a:p>
        </p:txBody>
      </p:sp>
      <p:sp>
        <p:nvSpPr>
          <p:cNvPr id="10" name="TextBox 9">
            <a:extLst>
              <a:ext uri="{FF2B5EF4-FFF2-40B4-BE49-F238E27FC236}">
                <a16:creationId xmlns:a16="http://schemas.microsoft.com/office/drawing/2014/main" id="{7F35879D-045B-3031-AD60-88A65248FFD8}"/>
              </a:ext>
            </a:extLst>
          </p:cNvPr>
          <p:cNvSpPr txBox="1"/>
          <p:nvPr/>
        </p:nvSpPr>
        <p:spPr>
          <a:xfrm>
            <a:off x="2440899" y="216888"/>
            <a:ext cx="4572000" cy="307777"/>
          </a:xfrm>
          <a:prstGeom prst="rect">
            <a:avLst/>
          </a:prstGeom>
          <a:noFill/>
        </p:spPr>
        <p:txBody>
          <a:bodyPr wrap="square">
            <a:spAutoFit/>
          </a:bodyPr>
          <a:lstStyle/>
          <a:p>
            <a:r>
              <a:rPr lang="en-GB" b="0" i="0" dirty="0">
                <a:solidFill>
                  <a:srgbClr val="2D2D2D"/>
                </a:solidFill>
                <a:effectLst/>
                <a:latin typeface="Open Sans" panose="020B0606030504020204" pitchFamily="34" charset="0"/>
              </a:rPr>
              <a:t> </a:t>
            </a:r>
            <a:endParaRPr lang="en-GB" dirty="0"/>
          </a:p>
        </p:txBody>
      </p:sp>
    </p:spTree>
    <p:extLst>
      <p:ext uri="{BB962C8B-B14F-4D97-AF65-F5344CB8AC3E}">
        <p14:creationId xmlns:p14="http://schemas.microsoft.com/office/powerpoint/2010/main" val="3554511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C12EE-A57F-9600-E08E-46E8584766EF}"/>
              </a:ext>
            </a:extLst>
          </p:cNvPr>
          <p:cNvSpPr>
            <a:spLocks noGrp="1"/>
          </p:cNvSpPr>
          <p:nvPr>
            <p:ph type="title"/>
          </p:nvPr>
        </p:nvSpPr>
        <p:spPr/>
        <p:txBody>
          <a:bodyPr>
            <a:normAutofit/>
          </a:bodyPr>
          <a:lstStyle/>
          <a:p>
            <a:r>
              <a:rPr lang="en-GB" sz="3800" dirty="0">
                <a:solidFill>
                  <a:srgbClr val="A4CB60"/>
                </a:solidFill>
                <a:latin typeface="Source Sans Pro" panose="020B0503030403020204" pitchFamily="34" charset="0"/>
                <a:ea typeface="Source Sans Pro" panose="020B0503030403020204" pitchFamily="34" charset="0"/>
              </a:rPr>
              <a:t>Clients &amp; your business</a:t>
            </a:r>
          </a:p>
        </p:txBody>
      </p:sp>
      <p:pic>
        <p:nvPicPr>
          <p:cNvPr id="3" name="Picture 2" descr="Logo, company name&#10;&#10;Description automatically generated">
            <a:extLst>
              <a:ext uri="{FF2B5EF4-FFF2-40B4-BE49-F238E27FC236}">
                <a16:creationId xmlns:a16="http://schemas.microsoft.com/office/drawing/2014/main" id="{0218F744-38F8-946B-9DF5-1455A8A45C2A}"/>
              </a:ext>
            </a:extLst>
          </p:cNvPr>
          <p:cNvPicPr>
            <a:picLocks noChangeAspect="1"/>
          </p:cNvPicPr>
          <p:nvPr/>
        </p:nvPicPr>
        <p:blipFill>
          <a:blip r:embed="rId3"/>
          <a:stretch>
            <a:fillRect/>
          </a:stretch>
        </p:blipFill>
        <p:spPr>
          <a:xfrm>
            <a:off x="8145129" y="334573"/>
            <a:ext cx="652045" cy="600178"/>
          </a:xfrm>
          <a:prstGeom prst="ellipse">
            <a:avLst/>
          </a:prstGeom>
          <a:noFill/>
          <a:ln w="9525" cap="rnd">
            <a:solidFill>
              <a:srgbClr val="92D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60740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7119DC-D739-7696-EC4B-6A06B932FE19}"/>
              </a:ext>
            </a:extLst>
          </p:cNvPr>
          <p:cNvSpPr>
            <a:spLocks noGrp="1"/>
          </p:cNvSpPr>
          <p:nvPr>
            <p:ph type="title"/>
          </p:nvPr>
        </p:nvSpPr>
        <p:spPr/>
        <p:txBody>
          <a:bodyPr>
            <a:normAutofit fontScale="90000"/>
          </a:bodyPr>
          <a:lstStyle/>
          <a:p>
            <a:r>
              <a:rPr lang="en-GB" sz="2800" b="1" dirty="0">
                <a:solidFill>
                  <a:schemeClr val="accent6">
                    <a:lumMod val="75000"/>
                  </a:schemeClr>
                </a:solidFill>
              </a:rPr>
              <a:t>FCA Financial Lives Survey 2022</a:t>
            </a:r>
            <a:br>
              <a:rPr lang="en-GB" sz="2800" dirty="0">
                <a:solidFill>
                  <a:schemeClr val="bg1"/>
                </a:solidFill>
              </a:rPr>
            </a:br>
            <a:endParaRPr lang="en-GB" dirty="0"/>
          </a:p>
        </p:txBody>
      </p:sp>
      <p:sp>
        <p:nvSpPr>
          <p:cNvPr id="2" name="Text Placeholder 1">
            <a:extLst>
              <a:ext uri="{FF2B5EF4-FFF2-40B4-BE49-F238E27FC236}">
                <a16:creationId xmlns:a16="http://schemas.microsoft.com/office/drawing/2014/main" id="{AC7F109E-C0E8-D39E-408B-A205D5068D4B}"/>
              </a:ext>
            </a:extLst>
          </p:cNvPr>
          <p:cNvSpPr>
            <a:spLocks noGrp="1"/>
          </p:cNvSpPr>
          <p:nvPr>
            <p:ph type="body" idx="1"/>
          </p:nvPr>
        </p:nvSpPr>
        <p:spPr>
          <a:xfrm>
            <a:off x="1221377" y="1389470"/>
            <a:ext cx="3291839" cy="2810240"/>
          </a:xfrm>
        </p:spPr>
        <p:txBody>
          <a:bodyPr>
            <a:normAutofit fontScale="92500" lnSpcReduction="20000"/>
          </a:bodyPr>
          <a:lstStyle/>
          <a:p>
            <a:pPr marL="114300" indent="0">
              <a:buNone/>
            </a:pPr>
            <a:endParaRPr lang="en-GB" sz="1100" u="sng"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solidFill>
                  <a:schemeClr val="accent6">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a:t>
            </a:r>
            <a:r>
              <a:rPr lang="en-GB" sz="1900" kern="100" dirty="0">
                <a:solidFill>
                  <a:schemeClr val="accent6">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at May 2022 79% of consumers think businesses have a wider social responsibility than simply to make a profit’.</a:t>
            </a:r>
          </a:p>
          <a:p>
            <a:endParaRPr lang="en-GB" sz="1900" kern="100" dirty="0">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a:p>
            <a:endParaRPr lang="en-GB" sz="2000" dirty="0">
              <a:solidFill>
                <a:schemeClr val="bg1"/>
              </a:solidFill>
            </a:endParaRPr>
          </a:p>
          <a:p>
            <a:r>
              <a:rPr lang="en-GB" sz="1300"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https://www.fca.org.uk/publication/financial-lives/fls-2022-consumer-investments-financial-advice.pdf slides42</a:t>
            </a:r>
            <a:endParaRPr lang="en-GB" sz="1300"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sz="1900" kern="100" dirty="0">
              <a:solidFill>
                <a:schemeClr val="accent6">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sz="1100"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u="sng"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endParaRPr lang="en-GB" dirty="0">
              <a:solidFill>
                <a:schemeClr val="bg1"/>
              </a:solidFill>
            </a:endParaRPr>
          </a:p>
        </p:txBody>
      </p:sp>
      <p:pic>
        <p:nvPicPr>
          <p:cNvPr id="3" name="Picture 2" descr="A close-up of a graph&#10;&#10;Description automatically generated">
            <a:extLst>
              <a:ext uri="{FF2B5EF4-FFF2-40B4-BE49-F238E27FC236}">
                <a16:creationId xmlns:a16="http://schemas.microsoft.com/office/drawing/2014/main" id="{5F213D93-3050-5B5C-863D-B5BA9140A66A}"/>
              </a:ext>
            </a:extLst>
          </p:cNvPr>
          <p:cNvPicPr>
            <a:picLocks noChangeAspect="1"/>
          </p:cNvPicPr>
          <p:nvPr/>
        </p:nvPicPr>
        <p:blipFill rotWithShape="1">
          <a:blip r:embed="rId4"/>
          <a:srcRect l="1046" t="1170" r="3155"/>
          <a:stretch/>
        </p:blipFill>
        <p:spPr>
          <a:xfrm>
            <a:off x="4572001" y="1389470"/>
            <a:ext cx="4260300" cy="3184950"/>
          </a:xfrm>
          <a:prstGeom prst="rect">
            <a:avLst/>
          </a:prstGeom>
        </p:spPr>
      </p:pic>
    </p:spTree>
    <p:extLst>
      <p:ext uri="{BB962C8B-B14F-4D97-AF65-F5344CB8AC3E}">
        <p14:creationId xmlns:p14="http://schemas.microsoft.com/office/powerpoint/2010/main" val="3147413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C7D20-E6AC-921B-5222-04A004643D3C}"/>
              </a:ext>
            </a:extLst>
          </p:cNvPr>
          <p:cNvSpPr>
            <a:spLocks noGrp="1"/>
          </p:cNvSpPr>
          <p:nvPr>
            <p:ph type="title"/>
          </p:nvPr>
        </p:nvSpPr>
        <p:spPr>
          <a:xfrm>
            <a:off x="1653540" y="445025"/>
            <a:ext cx="7178760" cy="572700"/>
          </a:xfrm>
        </p:spPr>
        <p:txBody>
          <a:bodyPr>
            <a:normAutofit fontScale="90000"/>
          </a:bodyPr>
          <a:lstStyle/>
          <a:p>
            <a:r>
              <a:rPr lang="en-GB" dirty="0"/>
              <a:t>ONS research Q4 2022</a:t>
            </a:r>
          </a:p>
        </p:txBody>
      </p:sp>
      <p:sp>
        <p:nvSpPr>
          <p:cNvPr id="3" name="Text Placeholder 2">
            <a:extLst>
              <a:ext uri="{FF2B5EF4-FFF2-40B4-BE49-F238E27FC236}">
                <a16:creationId xmlns:a16="http://schemas.microsoft.com/office/drawing/2014/main" id="{3356A8FD-6D8A-24F8-D0BE-717C764E3A01}"/>
              </a:ext>
            </a:extLst>
          </p:cNvPr>
          <p:cNvSpPr>
            <a:spLocks noGrp="1"/>
          </p:cNvSpPr>
          <p:nvPr>
            <p:ph type="body" idx="1"/>
          </p:nvPr>
        </p:nvSpPr>
        <p:spPr>
          <a:xfrm>
            <a:off x="1259840" y="1111368"/>
            <a:ext cx="7069694" cy="3416400"/>
          </a:xfrm>
        </p:spPr>
        <p:txBody>
          <a:bodyPr>
            <a:normAutofit fontScale="62500" lnSpcReduction="20000"/>
          </a:bodyPr>
          <a:lstStyle/>
          <a:p>
            <a:pPr algn="l">
              <a:buFont typeface="Arial" panose="020B0604020202020204" pitchFamily="34" charset="0"/>
              <a:buChar char="•"/>
            </a:pPr>
            <a:r>
              <a:rPr lang="en-GB" sz="2200" b="1" i="0" dirty="0">
                <a:solidFill>
                  <a:schemeClr val="bg1"/>
                </a:solidFill>
                <a:effectLst/>
                <a:latin typeface="open sans" panose="020B0606030504020204" pitchFamily="34" charset="0"/>
              </a:rPr>
              <a:t>Around three in four adults (74%) reported feeling (very or somewhat) worried about climate change</a:t>
            </a:r>
            <a:r>
              <a:rPr lang="en-GB" sz="2200" b="0" i="0" dirty="0">
                <a:solidFill>
                  <a:schemeClr val="bg1"/>
                </a:solidFill>
                <a:effectLst/>
                <a:latin typeface="open sans" panose="020B0606030504020204" pitchFamily="34" charset="0"/>
              </a:rPr>
              <a:t>; the latest estimate is similar compared with the percentage who said they felt worried (75%) around a year ago.</a:t>
            </a:r>
          </a:p>
          <a:p>
            <a:pPr algn="l">
              <a:buFont typeface="Arial" panose="020B0604020202020204" pitchFamily="34" charset="0"/>
              <a:buChar char="•"/>
            </a:pPr>
            <a:endParaRPr lang="en-GB" sz="2200" b="0" i="0" dirty="0">
              <a:solidFill>
                <a:schemeClr val="bg1"/>
              </a:solidFill>
              <a:effectLst/>
              <a:latin typeface="open sans" panose="020B0606030504020204" pitchFamily="34" charset="0"/>
            </a:endParaRPr>
          </a:p>
          <a:p>
            <a:pPr algn="l">
              <a:buFont typeface="Arial" panose="020B0604020202020204" pitchFamily="34" charset="0"/>
              <a:buChar char="•"/>
            </a:pPr>
            <a:r>
              <a:rPr lang="en-GB" sz="2200" b="1" i="0" dirty="0">
                <a:solidFill>
                  <a:schemeClr val="bg1"/>
                </a:solidFill>
                <a:effectLst/>
                <a:latin typeface="open sans" panose="020B0606030504020204" pitchFamily="34" charset="0"/>
              </a:rPr>
              <a:t>Around 1 in 10 people (9%) felt unworried </a:t>
            </a:r>
            <a:r>
              <a:rPr lang="en-GB" sz="2200" b="0" i="0" dirty="0">
                <a:solidFill>
                  <a:schemeClr val="bg1"/>
                </a:solidFill>
                <a:effectLst/>
                <a:latin typeface="open sans" panose="020B0606030504020204" pitchFamily="34" charset="0"/>
              </a:rPr>
              <a:t>(somewhat unworried or not at all worried) about climate change, higher than a year ago when it was 6%, and around one in five (17%) said they were neither worried nor unworried.</a:t>
            </a:r>
          </a:p>
          <a:p>
            <a:pPr marL="114300" indent="0" algn="l">
              <a:buNone/>
            </a:pPr>
            <a:endParaRPr lang="en-GB" sz="2200" b="0" i="0" dirty="0">
              <a:solidFill>
                <a:schemeClr val="bg1"/>
              </a:solidFill>
              <a:effectLst/>
              <a:latin typeface="open sans" panose="020B0606030504020204" pitchFamily="34" charset="0"/>
            </a:endParaRPr>
          </a:p>
          <a:p>
            <a:pPr algn="l">
              <a:buFont typeface="Arial" panose="020B0604020202020204" pitchFamily="34" charset="0"/>
              <a:buChar char="•"/>
            </a:pPr>
            <a:r>
              <a:rPr lang="en-GB" sz="2200" b="0" i="0" dirty="0">
                <a:solidFill>
                  <a:schemeClr val="bg1"/>
                </a:solidFill>
                <a:effectLst/>
                <a:latin typeface="open sans" panose="020B0606030504020204" pitchFamily="34" charset="0"/>
              </a:rPr>
              <a:t>When asked about a range of issues, </a:t>
            </a:r>
            <a:r>
              <a:rPr lang="en-GB" sz="2200" b="1" i="0" dirty="0">
                <a:solidFill>
                  <a:schemeClr val="bg1"/>
                </a:solidFill>
                <a:effectLst/>
                <a:latin typeface="open sans" panose="020B0606030504020204" pitchFamily="34" charset="0"/>
              </a:rPr>
              <a:t>climate change was the second biggest concern </a:t>
            </a:r>
            <a:r>
              <a:rPr lang="en-GB" sz="2200" b="0" i="0" dirty="0">
                <a:solidFill>
                  <a:schemeClr val="bg1"/>
                </a:solidFill>
                <a:effectLst/>
                <a:latin typeface="open sans" panose="020B0606030504020204" pitchFamily="34" charset="0"/>
              </a:rPr>
              <a:t>facing adults in Great Britain (74%), with the rising cost of living being the main concern (79%).</a:t>
            </a:r>
          </a:p>
          <a:p>
            <a:pPr algn="l">
              <a:buFont typeface="Arial" panose="020B0604020202020204" pitchFamily="34" charset="0"/>
              <a:buChar char="•"/>
            </a:pPr>
            <a:endParaRPr lang="en-GB" sz="2200" dirty="0">
              <a:solidFill>
                <a:srgbClr val="323132"/>
              </a:solidFill>
              <a:latin typeface="open sans" panose="020B0606030504020204" pitchFamily="34" charset="0"/>
            </a:endParaRPr>
          </a:p>
          <a:p>
            <a:pPr marL="114300" indent="0" algn="l">
              <a:buNone/>
            </a:pPr>
            <a:endParaRPr lang="en-GB" sz="1500" b="0" i="0" dirty="0">
              <a:solidFill>
                <a:schemeClr val="accent6">
                  <a:lumMod val="60000"/>
                  <a:lumOff val="40000"/>
                </a:schemeClr>
              </a:solidFill>
              <a:effectLst/>
              <a:latin typeface="open sans" panose="020B0606030504020204" pitchFamily="34" charset="0"/>
            </a:endParaRPr>
          </a:p>
          <a:p>
            <a:pPr marL="114300" indent="0" algn="l">
              <a:buNone/>
            </a:pPr>
            <a:r>
              <a:rPr lang="en-GB" sz="1500" b="0" i="0" dirty="0">
                <a:solidFill>
                  <a:schemeClr val="accent6">
                    <a:lumMod val="60000"/>
                    <a:lumOff val="40000"/>
                  </a:schemeClr>
                </a:solidFill>
                <a:effectLst/>
                <a:latin typeface="open sans" panose="020B0606030504020204" pitchFamily="34" charset="0"/>
              </a:rPr>
              <a:t>https://www.ons.gov.uk/peoplepopulationandcommunity/wellbeing/articles/worriesaboutclimatechangegreatbritain/septembertooctober2022</a:t>
            </a:r>
          </a:p>
          <a:p>
            <a:endParaRPr lang="en-GB" dirty="0"/>
          </a:p>
        </p:txBody>
      </p:sp>
      <p:sp>
        <p:nvSpPr>
          <p:cNvPr id="4" name="TextBox 3">
            <a:extLst>
              <a:ext uri="{FF2B5EF4-FFF2-40B4-BE49-F238E27FC236}">
                <a16:creationId xmlns:a16="http://schemas.microsoft.com/office/drawing/2014/main" id="{A01373C7-A195-4D54-F9BF-520210E6A263}"/>
              </a:ext>
            </a:extLst>
          </p:cNvPr>
          <p:cNvSpPr txBox="1"/>
          <p:nvPr/>
        </p:nvSpPr>
        <p:spPr>
          <a:xfrm>
            <a:off x="2496925" y="4465319"/>
            <a:ext cx="3276858" cy="307777"/>
          </a:xfrm>
          <a:prstGeom prst="rect">
            <a:avLst/>
          </a:prstGeom>
          <a:solidFill>
            <a:srgbClr val="AECEEC"/>
          </a:solidFill>
          <a:ln>
            <a:solidFill>
              <a:schemeClr val="accent1">
                <a:lumMod val="60000"/>
                <a:lumOff val="40000"/>
              </a:schemeClr>
            </a:solidFill>
          </a:ln>
        </p:spPr>
        <p:txBody>
          <a:bodyPr wrap="square" rtlCol="0">
            <a:spAutoFit/>
          </a:bodyPr>
          <a:lstStyle/>
          <a:p>
            <a:r>
              <a:rPr lang="en-GB" dirty="0"/>
              <a:t>It is time to change the advice narrative</a:t>
            </a:r>
          </a:p>
        </p:txBody>
      </p:sp>
      <p:sp>
        <p:nvSpPr>
          <p:cNvPr id="5" name="Oval 4">
            <a:extLst>
              <a:ext uri="{FF2B5EF4-FFF2-40B4-BE49-F238E27FC236}">
                <a16:creationId xmlns:a16="http://schemas.microsoft.com/office/drawing/2014/main" id="{1FDC1A8E-8F29-52EF-EA70-8C0CC9BDDC4B}"/>
              </a:ext>
            </a:extLst>
          </p:cNvPr>
          <p:cNvSpPr/>
          <p:nvPr/>
        </p:nvSpPr>
        <p:spPr>
          <a:xfrm>
            <a:off x="2413416" y="1111368"/>
            <a:ext cx="1858781" cy="39288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0415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F24F-71F7-95B1-E4CF-528D56E61FB8}"/>
              </a:ext>
            </a:extLst>
          </p:cNvPr>
          <p:cNvSpPr>
            <a:spLocks noGrp="1"/>
          </p:cNvSpPr>
          <p:nvPr>
            <p:ph type="title"/>
          </p:nvPr>
        </p:nvSpPr>
        <p:spPr/>
        <p:txBody>
          <a:bodyPr>
            <a:normAutofit fontScale="90000"/>
          </a:bodyPr>
          <a:lstStyle/>
          <a:p>
            <a:r>
              <a:rPr lang="en-US" dirty="0"/>
              <a:t>Getting practical…</a:t>
            </a:r>
            <a:br>
              <a:rPr lang="en-US" dirty="0"/>
            </a:br>
            <a:r>
              <a:rPr lang="en-US" sz="2700" dirty="0"/>
              <a:t>Talking sustainable investments with clients</a:t>
            </a:r>
            <a:br>
              <a:rPr lang="en-US" dirty="0"/>
            </a:br>
            <a:br>
              <a:rPr lang="en-US" dirty="0"/>
            </a:br>
            <a:endParaRPr lang="en-GB" dirty="0"/>
          </a:p>
        </p:txBody>
      </p:sp>
    </p:spTree>
    <p:extLst>
      <p:ext uri="{BB962C8B-B14F-4D97-AF65-F5344CB8AC3E}">
        <p14:creationId xmlns:p14="http://schemas.microsoft.com/office/powerpoint/2010/main" val="1953919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ffshore production platform">
            <a:extLst>
              <a:ext uri="{FF2B5EF4-FFF2-40B4-BE49-F238E27FC236}">
                <a16:creationId xmlns:a16="http://schemas.microsoft.com/office/drawing/2014/main" id="{64CC461B-DE78-3197-3567-1F6AB038ED3C}"/>
              </a:ext>
            </a:extLst>
          </p:cNvPr>
          <p:cNvPicPr>
            <a:picLocks noChangeAspect="1"/>
          </p:cNvPicPr>
          <p:nvPr/>
        </p:nvPicPr>
        <p:blipFill rotWithShape="1">
          <a:blip r:embed="rId3">
            <a:alphaModFix amt="49000"/>
            <a:extLst>
              <a:ext uri="{28A0092B-C50C-407E-A947-70E740481C1C}">
                <a14:useLocalDpi xmlns:a14="http://schemas.microsoft.com/office/drawing/2010/main" val="0"/>
              </a:ext>
            </a:extLst>
          </a:blip>
          <a:srcRect l="14268" r="21346" b="-2"/>
          <a:stretch/>
        </p:blipFill>
        <p:spPr>
          <a:xfrm>
            <a:off x="5498048" y="505864"/>
            <a:ext cx="3645952" cy="4131771"/>
          </a:xfrm>
          <a:prstGeom prst="rect">
            <a:avLst/>
          </a:prstGeom>
        </p:spPr>
      </p:pic>
      <p:pic>
        <p:nvPicPr>
          <p:cNvPr id="8" name="Picture 7" descr="Wind turbines against blue sky">
            <a:extLst>
              <a:ext uri="{FF2B5EF4-FFF2-40B4-BE49-F238E27FC236}">
                <a16:creationId xmlns:a16="http://schemas.microsoft.com/office/drawing/2014/main" id="{83A180A7-36F0-910E-EE0A-6CC7F4B38D08}"/>
              </a:ext>
            </a:extLst>
          </p:cNvPr>
          <p:cNvPicPr>
            <a:picLocks noChangeAspect="1"/>
          </p:cNvPicPr>
          <p:nvPr/>
        </p:nvPicPr>
        <p:blipFill rotWithShape="1">
          <a:blip r:embed="rId4">
            <a:alphaModFix amt="80000"/>
            <a:extLst>
              <a:ext uri="{28A0092B-C50C-407E-A947-70E740481C1C}">
                <a14:useLocalDpi xmlns:a14="http://schemas.microsoft.com/office/drawing/2010/main" val="0"/>
              </a:ext>
            </a:extLst>
          </a:blip>
          <a:srcRect l="24016" r="14101" b="-1"/>
          <a:stretch/>
        </p:blipFill>
        <p:spPr>
          <a:xfrm>
            <a:off x="1" y="505865"/>
            <a:ext cx="5498048" cy="4131771"/>
          </a:xfrm>
          <a:prstGeom prst="rect">
            <a:avLst/>
          </a:prstGeom>
        </p:spPr>
      </p:pic>
      <p:sp>
        <p:nvSpPr>
          <p:cNvPr id="2" name="Title 1">
            <a:extLst>
              <a:ext uri="{FF2B5EF4-FFF2-40B4-BE49-F238E27FC236}">
                <a16:creationId xmlns:a16="http://schemas.microsoft.com/office/drawing/2014/main" id="{87C9278B-DDFB-A1B8-CCEA-51935E2CEE1B}"/>
              </a:ext>
            </a:extLst>
          </p:cNvPr>
          <p:cNvSpPr>
            <a:spLocks noGrp="1"/>
          </p:cNvSpPr>
          <p:nvPr>
            <p:ph type="title"/>
          </p:nvPr>
        </p:nvSpPr>
        <p:spPr>
          <a:xfrm>
            <a:off x="502133" y="266842"/>
            <a:ext cx="8520600" cy="652897"/>
          </a:xfrm>
          <a:solidFill>
            <a:schemeClr val="bg1"/>
          </a:solidFill>
        </p:spPr>
        <p:txBody>
          <a:bodyPr anchor="b">
            <a:normAutofit/>
          </a:bodyPr>
          <a:lstStyle/>
          <a:p>
            <a:pPr algn="ctr"/>
            <a:r>
              <a:rPr lang="en-GB" sz="2800" b="1" dirty="0">
                <a:solidFill>
                  <a:schemeClr val="accent6">
                    <a:lumMod val="50000"/>
                  </a:schemeClr>
                </a:solidFill>
                <a:ea typeface="Source Sans Pro" panose="020B0503030403020204" pitchFamily="34" charset="0"/>
              </a:rPr>
              <a:t>Language matters:  &amp; evolves</a:t>
            </a:r>
          </a:p>
        </p:txBody>
      </p:sp>
      <p:sp>
        <p:nvSpPr>
          <p:cNvPr id="3" name="Content Placeholder 2">
            <a:extLst>
              <a:ext uri="{FF2B5EF4-FFF2-40B4-BE49-F238E27FC236}">
                <a16:creationId xmlns:a16="http://schemas.microsoft.com/office/drawing/2014/main" id="{D1056206-0A8F-F66B-2101-46B8675F2971}"/>
              </a:ext>
            </a:extLst>
          </p:cNvPr>
          <p:cNvSpPr>
            <a:spLocks noGrp="1"/>
          </p:cNvSpPr>
          <p:nvPr>
            <p:ph idx="4294967295"/>
          </p:nvPr>
        </p:nvSpPr>
        <p:spPr>
          <a:xfrm>
            <a:off x="163078" y="1246188"/>
            <a:ext cx="5672773" cy="2817812"/>
          </a:xfrm>
        </p:spPr>
        <p:txBody>
          <a:bodyPr>
            <a:normAutofit fontScale="77500" lnSpcReduction="20000"/>
          </a:bodyPr>
          <a:lstStyle/>
          <a:p>
            <a:pPr>
              <a:buClr>
                <a:srgbClr val="002060"/>
              </a:buClr>
            </a:pPr>
            <a:r>
              <a:rPr lang="en-GB" sz="2600" b="1" dirty="0">
                <a:solidFill>
                  <a:srgbClr val="002060"/>
                </a:solidFill>
              </a:rPr>
              <a:t>Sustainability / sustainable </a:t>
            </a:r>
            <a:r>
              <a:rPr lang="en-GB" sz="2600" dirty="0">
                <a:solidFill>
                  <a:srgbClr val="002060"/>
                </a:solidFill>
              </a:rPr>
              <a:t>(can go on &amp; on)</a:t>
            </a:r>
          </a:p>
          <a:p>
            <a:pPr>
              <a:buClr>
                <a:srgbClr val="002060"/>
              </a:buClr>
            </a:pPr>
            <a:r>
              <a:rPr lang="en-GB" sz="2600" b="1" dirty="0">
                <a:solidFill>
                  <a:srgbClr val="002060"/>
                </a:solidFill>
              </a:rPr>
              <a:t>ESG / ESG focus </a:t>
            </a:r>
            <a:r>
              <a:rPr lang="en-GB" sz="2600" dirty="0">
                <a:solidFill>
                  <a:srgbClr val="002060"/>
                </a:solidFill>
              </a:rPr>
              <a:t>(risk focus)</a:t>
            </a:r>
          </a:p>
          <a:p>
            <a:pPr>
              <a:buClr>
                <a:srgbClr val="002060"/>
              </a:buClr>
            </a:pPr>
            <a:r>
              <a:rPr lang="en-GB" sz="2600" b="1" dirty="0">
                <a:solidFill>
                  <a:srgbClr val="002060"/>
                </a:solidFill>
              </a:rPr>
              <a:t>Impact </a:t>
            </a:r>
            <a:r>
              <a:rPr lang="en-GB" sz="2600" dirty="0">
                <a:solidFill>
                  <a:srgbClr val="002060"/>
                </a:solidFill>
              </a:rPr>
              <a:t>(real world outcomes)</a:t>
            </a:r>
          </a:p>
          <a:p>
            <a:pPr>
              <a:buClr>
                <a:srgbClr val="002060"/>
              </a:buClr>
            </a:pPr>
            <a:r>
              <a:rPr lang="en-GB" sz="2600" b="1" dirty="0">
                <a:solidFill>
                  <a:srgbClr val="002060"/>
                </a:solidFill>
              </a:rPr>
              <a:t>Stewardship </a:t>
            </a:r>
            <a:r>
              <a:rPr lang="en-GB" sz="2600" dirty="0">
                <a:solidFill>
                  <a:srgbClr val="002060"/>
                </a:solidFill>
              </a:rPr>
              <a:t>(responsible ownership)</a:t>
            </a:r>
          </a:p>
          <a:p>
            <a:pPr>
              <a:buClr>
                <a:srgbClr val="002060"/>
              </a:buClr>
            </a:pPr>
            <a:r>
              <a:rPr lang="en-GB" sz="2600" b="1" dirty="0">
                <a:solidFill>
                  <a:srgbClr val="002060"/>
                </a:solidFill>
              </a:rPr>
              <a:t>Ethical </a:t>
            </a:r>
            <a:r>
              <a:rPr lang="en-GB" sz="2600" dirty="0">
                <a:solidFill>
                  <a:srgbClr val="002060"/>
                </a:solidFill>
              </a:rPr>
              <a:t>(personal values)</a:t>
            </a:r>
          </a:p>
          <a:p>
            <a:pPr>
              <a:buClr>
                <a:srgbClr val="002060"/>
              </a:buClr>
            </a:pPr>
            <a:r>
              <a:rPr lang="en-GB" sz="2600" b="1" dirty="0">
                <a:solidFill>
                  <a:srgbClr val="002060"/>
                </a:solidFill>
              </a:rPr>
              <a:t>Screen </a:t>
            </a:r>
            <a:r>
              <a:rPr lang="en-GB" sz="2600" dirty="0">
                <a:solidFill>
                  <a:srgbClr val="002060"/>
                </a:solidFill>
              </a:rPr>
              <a:t>(favour or avoid named areas)</a:t>
            </a:r>
          </a:p>
          <a:p>
            <a:pPr>
              <a:buClr>
                <a:srgbClr val="002060"/>
              </a:buClr>
            </a:pPr>
            <a:r>
              <a:rPr lang="en-GB" sz="2600" b="1" dirty="0">
                <a:solidFill>
                  <a:srgbClr val="002060"/>
                </a:solidFill>
              </a:rPr>
              <a:t>Tilt </a:t>
            </a:r>
            <a:r>
              <a:rPr lang="en-GB" sz="2600" dirty="0">
                <a:solidFill>
                  <a:srgbClr val="002060"/>
                </a:solidFill>
              </a:rPr>
              <a:t>(overweight / underweight)</a:t>
            </a:r>
          </a:p>
          <a:p>
            <a:pPr>
              <a:buClr>
                <a:srgbClr val="002060"/>
              </a:buClr>
            </a:pPr>
            <a:r>
              <a:rPr lang="en-GB" sz="2600" b="1" dirty="0">
                <a:solidFill>
                  <a:srgbClr val="002060"/>
                </a:solidFill>
              </a:rPr>
              <a:t>Integrated </a:t>
            </a:r>
            <a:r>
              <a:rPr lang="en-GB" sz="2600" dirty="0">
                <a:solidFill>
                  <a:srgbClr val="002060"/>
                </a:solidFill>
              </a:rPr>
              <a:t>(also consider…)</a:t>
            </a:r>
          </a:p>
          <a:p>
            <a:pPr>
              <a:buClr>
                <a:srgbClr val="002060"/>
              </a:buClr>
            </a:pPr>
            <a:r>
              <a:rPr lang="en-GB" sz="2600" b="1" dirty="0">
                <a:solidFill>
                  <a:srgbClr val="002060"/>
                </a:solidFill>
              </a:rPr>
              <a:t>Aligned </a:t>
            </a:r>
            <a:r>
              <a:rPr lang="en-GB" sz="2600" dirty="0">
                <a:solidFill>
                  <a:srgbClr val="002060"/>
                </a:solidFill>
              </a:rPr>
              <a:t>(matching eg Paris, - 7% eCO2 pa)</a:t>
            </a:r>
          </a:p>
          <a:p>
            <a:endParaRPr lang="en-GB" sz="900" dirty="0">
              <a:solidFill>
                <a:srgbClr val="000000"/>
              </a:solidFill>
            </a:endParaRPr>
          </a:p>
        </p:txBody>
      </p:sp>
    </p:spTree>
    <p:extLst>
      <p:ext uri="{BB962C8B-B14F-4D97-AF65-F5344CB8AC3E}">
        <p14:creationId xmlns:p14="http://schemas.microsoft.com/office/powerpoint/2010/main" val="1752735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2BFC8-FC8A-10BE-9F1C-191657749062}"/>
              </a:ext>
            </a:extLst>
          </p:cNvPr>
          <p:cNvSpPr>
            <a:spLocks noGrp="1"/>
          </p:cNvSpPr>
          <p:nvPr>
            <p:ph type="title"/>
          </p:nvPr>
        </p:nvSpPr>
        <p:spPr>
          <a:xfrm>
            <a:off x="311700" y="136122"/>
            <a:ext cx="8520600" cy="841800"/>
          </a:xfrm>
        </p:spPr>
        <p:txBody>
          <a:bodyPr>
            <a:normAutofit/>
          </a:bodyPr>
          <a:lstStyle/>
          <a:p>
            <a:r>
              <a:rPr lang="en-GB" b="1" dirty="0"/>
              <a:t> Sustainable fund ‘mix &amp; match’</a:t>
            </a:r>
            <a:endParaRPr lang="en-GB" dirty="0"/>
          </a:p>
        </p:txBody>
      </p:sp>
      <p:sp>
        <p:nvSpPr>
          <p:cNvPr id="3" name="TextBox 2">
            <a:extLst>
              <a:ext uri="{FF2B5EF4-FFF2-40B4-BE49-F238E27FC236}">
                <a16:creationId xmlns:a16="http://schemas.microsoft.com/office/drawing/2014/main" id="{2E11D4BF-87AD-5CF7-577C-38C7EA9903E4}"/>
              </a:ext>
            </a:extLst>
          </p:cNvPr>
          <p:cNvSpPr txBox="1"/>
          <p:nvPr/>
        </p:nvSpPr>
        <p:spPr>
          <a:xfrm>
            <a:off x="3014904" y="926025"/>
            <a:ext cx="5395245" cy="3761030"/>
          </a:xfrm>
          <a:prstGeom prst="rect">
            <a:avLst/>
          </a:prstGeom>
          <a:noFill/>
        </p:spPr>
        <p:txBody>
          <a:bodyPr wrap="square" rtlCol="0">
            <a:spAutoFit/>
          </a:bodyPr>
          <a:lstStyle/>
          <a:p>
            <a:r>
              <a:rPr lang="en-GB" b="1" dirty="0">
                <a:solidFill>
                  <a:schemeClr val="bg1"/>
                </a:solidFill>
              </a:rPr>
              <a:t>1. </a:t>
            </a:r>
            <a:r>
              <a:rPr lang="en-GB" sz="1600" b="1" dirty="0">
                <a:solidFill>
                  <a:schemeClr val="accent6">
                    <a:lumMod val="75000"/>
                  </a:schemeClr>
                </a:solidFill>
              </a:rPr>
              <a:t>Performance</a:t>
            </a:r>
          </a:p>
          <a:p>
            <a:pPr lvl="1"/>
            <a:r>
              <a:rPr lang="en-GB" sz="1600" dirty="0">
                <a:solidFill>
                  <a:schemeClr val="bg1"/>
                </a:solidFill>
              </a:rPr>
              <a:t>         These are investments…</a:t>
            </a:r>
          </a:p>
          <a:p>
            <a:r>
              <a:rPr lang="en-GB" sz="1600" b="1" dirty="0">
                <a:solidFill>
                  <a:schemeClr val="bg1"/>
                </a:solidFill>
              </a:rPr>
              <a:t>2. </a:t>
            </a:r>
            <a:r>
              <a:rPr lang="en-GB" sz="1600" b="1" dirty="0">
                <a:solidFill>
                  <a:schemeClr val="accent6">
                    <a:lumMod val="75000"/>
                  </a:schemeClr>
                </a:solidFill>
              </a:rPr>
              <a:t>Real world ‘intended’ outcomes</a:t>
            </a:r>
          </a:p>
          <a:p>
            <a:pPr lvl="1" defTabSz="533400">
              <a:lnSpc>
                <a:spcPct val="90000"/>
              </a:lnSpc>
              <a:spcBef>
                <a:spcPct val="0"/>
              </a:spcBef>
              <a:spcAft>
                <a:spcPct val="20000"/>
              </a:spcAft>
            </a:pPr>
            <a:r>
              <a:rPr lang="en-GB" sz="1600" kern="1200" dirty="0">
                <a:solidFill>
                  <a:schemeClr val="bg1"/>
                </a:solidFill>
              </a:rPr>
              <a:t>	Invest to grow ‘solutions’ </a:t>
            </a:r>
          </a:p>
          <a:p>
            <a:pPr lvl="1" defTabSz="533400">
              <a:lnSpc>
                <a:spcPct val="90000"/>
              </a:lnSpc>
              <a:spcBef>
                <a:spcPct val="0"/>
              </a:spcBef>
              <a:spcAft>
                <a:spcPct val="20000"/>
              </a:spcAft>
            </a:pPr>
            <a:r>
              <a:rPr lang="en-GB" sz="1600" kern="1200" dirty="0">
                <a:solidFill>
                  <a:schemeClr val="bg1"/>
                </a:solidFill>
              </a:rPr>
              <a:t>	Encourage existing companies to transition </a:t>
            </a:r>
          </a:p>
          <a:p>
            <a:pPr lvl="1" defTabSz="533400">
              <a:lnSpc>
                <a:spcPct val="90000"/>
              </a:lnSpc>
              <a:spcBef>
                <a:spcPct val="0"/>
              </a:spcBef>
              <a:spcAft>
                <a:spcPct val="20000"/>
              </a:spcAft>
            </a:pPr>
            <a:r>
              <a:rPr lang="en-GB" sz="1600" dirty="0">
                <a:solidFill>
                  <a:schemeClr val="bg1"/>
                </a:solidFill>
              </a:rPr>
              <a:t>3. </a:t>
            </a:r>
            <a:r>
              <a:rPr lang="en-GB" sz="1600" b="1" dirty="0">
                <a:solidFill>
                  <a:schemeClr val="accent6">
                    <a:lumMod val="75000"/>
                  </a:schemeClr>
                </a:solidFill>
              </a:rPr>
              <a:t>Approaches </a:t>
            </a:r>
          </a:p>
          <a:p>
            <a:pPr lvl="1" defTabSz="533400">
              <a:lnSpc>
                <a:spcPct val="90000"/>
              </a:lnSpc>
              <a:spcBef>
                <a:spcPct val="0"/>
              </a:spcBef>
              <a:spcAft>
                <a:spcPct val="20000"/>
              </a:spcAft>
            </a:pPr>
            <a:r>
              <a:rPr lang="en-GB" sz="1600" dirty="0">
                <a:solidFill>
                  <a:schemeClr val="bg1"/>
                </a:solidFill>
              </a:rPr>
              <a:t>	Avoid</a:t>
            </a:r>
          </a:p>
          <a:p>
            <a:pPr lvl="1" defTabSz="533400">
              <a:lnSpc>
                <a:spcPct val="90000"/>
              </a:lnSpc>
              <a:spcBef>
                <a:spcPct val="0"/>
              </a:spcBef>
              <a:spcAft>
                <a:spcPct val="20000"/>
              </a:spcAft>
            </a:pPr>
            <a:r>
              <a:rPr lang="en-GB" sz="1600" dirty="0">
                <a:solidFill>
                  <a:schemeClr val="bg1"/>
                </a:solidFill>
              </a:rPr>
              <a:t>	Support</a:t>
            </a:r>
          </a:p>
          <a:p>
            <a:pPr lvl="1" defTabSz="533400">
              <a:lnSpc>
                <a:spcPct val="90000"/>
              </a:lnSpc>
              <a:spcBef>
                <a:spcPct val="0"/>
              </a:spcBef>
              <a:spcAft>
                <a:spcPct val="20000"/>
              </a:spcAft>
            </a:pPr>
            <a:r>
              <a:rPr lang="en-GB" sz="1600" dirty="0">
                <a:solidFill>
                  <a:schemeClr val="bg1"/>
                </a:solidFill>
              </a:rPr>
              <a:t>	Engage (stewardship)</a:t>
            </a:r>
          </a:p>
          <a:p>
            <a:pPr lvl="1" defTabSz="533400">
              <a:lnSpc>
                <a:spcPct val="90000"/>
              </a:lnSpc>
              <a:spcBef>
                <a:spcPct val="0"/>
              </a:spcBef>
              <a:spcAft>
                <a:spcPct val="20000"/>
              </a:spcAft>
            </a:pPr>
            <a:r>
              <a:rPr lang="en-GB" sz="1600" dirty="0">
                <a:solidFill>
                  <a:schemeClr val="bg1"/>
                </a:solidFill>
              </a:rPr>
              <a:t>4. </a:t>
            </a:r>
            <a:r>
              <a:rPr lang="en-GB" sz="1600" b="1" dirty="0">
                <a:solidFill>
                  <a:schemeClr val="accent6">
                    <a:lumMod val="75000"/>
                  </a:schemeClr>
                </a:solidFill>
              </a:rPr>
              <a:t>Issues </a:t>
            </a:r>
          </a:p>
          <a:p>
            <a:pPr lvl="1" defTabSz="533400">
              <a:lnSpc>
                <a:spcPct val="90000"/>
              </a:lnSpc>
              <a:spcBef>
                <a:spcPct val="0"/>
              </a:spcBef>
              <a:spcAft>
                <a:spcPct val="20000"/>
              </a:spcAft>
            </a:pPr>
            <a:r>
              <a:rPr lang="en-GB" sz="1600" dirty="0">
                <a:solidFill>
                  <a:schemeClr val="bg1"/>
                </a:solidFill>
              </a:rPr>
              <a:t>	Environmental</a:t>
            </a:r>
          </a:p>
          <a:p>
            <a:pPr lvl="1" defTabSz="533400">
              <a:lnSpc>
                <a:spcPct val="90000"/>
              </a:lnSpc>
              <a:spcBef>
                <a:spcPct val="0"/>
              </a:spcBef>
              <a:spcAft>
                <a:spcPct val="20000"/>
              </a:spcAft>
            </a:pPr>
            <a:r>
              <a:rPr lang="en-GB" sz="1600" dirty="0">
                <a:solidFill>
                  <a:schemeClr val="bg1"/>
                </a:solidFill>
              </a:rPr>
              <a:t>	Social</a:t>
            </a:r>
          </a:p>
          <a:p>
            <a:pPr lvl="1" defTabSz="533400">
              <a:lnSpc>
                <a:spcPct val="90000"/>
              </a:lnSpc>
              <a:spcBef>
                <a:spcPct val="0"/>
              </a:spcBef>
              <a:spcAft>
                <a:spcPct val="20000"/>
              </a:spcAft>
            </a:pPr>
            <a:r>
              <a:rPr lang="en-GB" sz="1600" dirty="0">
                <a:solidFill>
                  <a:schemeClr val="bg1"/>
                </a:solidFill>
              </a:rPr>
              <a:t>	Governance </a:t>
            </a:r>
          </a:p>
          <a:p>
            <a:pPr lvl="1" defTabSz="533400">
              <a:lnSpc>
                <a:spcPct val="90000"/>
              </a:lnSpc>
              <a:spcBef>
                <a:spcPct val="0"/>
              </a:spcBef>
              <a:spcAft>
                <a:spcPct val="20000"/>
              </a:spcAft>
            </a:pPr>
            <a:r>
              <a:rPr lang="en-GB" sz="1600" dirty="0">
                <a:solidFill>
                  <a:schemeClr val="bg1"/>
                </a:solidFill>
              </a:rPr>
              <a:t>	Ethical</a:t>
            </a:r>
          </a:p>
        </p:txBody>
      </p:sp>
      <p:sp>
        <p:nvSpPr>
          <p:cNvPr id="4" name="TextBox 3">
            <a:extLst>
              <a:ext uri="{FF2B5EF4-FFF2-40B4-BE49-F238E27FC236}">
                <a16:creationId xmlns:a16="http://schemas.microsoft.com/office/drawing/2014/main" id="{08D7A72E-6EAF-1878-52D8-57B977D86BE3}"/>
              </a:ext>
            </a:extLst>
          </p:cNvPr>
          <p:cNvSpPr txBox="1"/>
          <p:nvPr/>
        </p:nvSpPr>
        <p:spPr>
          <a:xfrm>
            <a:off x="1759788" y="1054269"/>
            <a:ext cx="653452" cy="3300904"/>
          </a:xfrm>
          <a:prstGeom prst="rect">
            <a:avLst/>
          </a:prstGeom>
          <a:solidFill>
            <a:schemeClr val="accent6">
              <a:lumMod val="60000"/>
              <a:lumOff val="40000"/>
            </a:schemeClr>
          </a:solidFill>
        </p:spPr>
        <p:txBody>
          <a:bodyPr wrap="square" rtlCol="0">
            <a:spAutoFit/>
          </a:bodyPr>
          <a:lstStyle/>
          <a:p>
            <a:r>
              <a:rPr lang="en-GB" sz="4950" dirty="0">
                <a:solidFill>
                  <a:schemeClr val="accent5">
                    <a:lumMod val="50000"/>
                  </a:schemeClr>
                </a:solidFill>
              </a:rPr>
              <a:t>1</a:t>
            </a:r>
          </a:p>
          <a:p>
            <a:r>
              <a:rPr lang="en-GB" sz="4950" dirty="0">
                <a:solidFill>
                  <a:schemeClr val="accent5">
                    <a:lumMod val="50000"/>
                  </a:schemeClr>
                </a:solidFill>
              </a:rPr>
              <a:t>2</a:t>
            </a:r>
          </a:p>
          <a:p>
            <a:r>
              <a:rPr lang="en-GB" sz="4950" dirty="0">
                <a:solidFill>
                  <a:schemeClr val="accent5">
                    <a:lumMod val="50000"/>
                  </a:schemeClr>
                </a:solidFill>
              </a:rPr>
              <a:t>3</a:t>
            </a:r>
          </a:p>
          <a:p>
            <a:r>
              <a:rPr lang="en-GB" sz="4950" dirty="0">
                <a:solidFill>
                  <a:schemeClr val="accent5">
                    <a:lumMod val="50000"/>
                  </a:schemeClr>
                </a:solidFill>
              </a:rPr>
              <a:t>4</a:t>
            </a:r>
          </a:p>
          <a:p>
            <a:endParaRPr lang="en-GB" sz="1050" dirty="0">
              <a:solidFill>
                <a:schemeClr val="accent5">
                  <a:lumMod val="50000"/>
                </a:schemeClr>
              </a:solidFill>
            </a:endParaRPr>
          </a:p>
        </p:txBody>
      </p:sp>
      <p:sp>
        <p:nvSpPr>
          <p:cNvPr id="5" name="TextBox 4">
            <a:extLst>
              <a:ext uri="{FF2B5EF4-FFF2-40B4-BE49-F238E27FC236}">
                <a16:creationId xmlns:a16="http://schemas.microsoft.com/office/drawing/2014/main" id="{8FE65AF9-535D-E61C-D274-E99725102AA8}"/>
              </a:ext>
            </a:extLst>
          </p:cNvPr>
          <p:cNvSpPr txBox="1"/>
          <p:nvPr/>
        </p:nvSpPr>
        <p:spPr>
          <a:xfrm>
            <a:off x="6290872" y="2948066"/>
            <a:ext cx="2498361" cy="1384995"/>
          </a:xfrm>
          <a:prstGeom prst="rect">
            <a:avLst/>
          </a:prstGeom>
          <a:noFill/>
        </p:spPr>
        <p:txBody>
          <a:bodyPr wrap="square" rtlCol="0">
            <a:spAutoFit/>
          </a:bodyPr>
          <a:lstStyle/>
          <a:p>
            <a:r>
              <a:rPr lang="en-GB" dirty="0">
                <a:solidFill>
                  <a:schemeClr val="bg1"/>
                </a:solidFill>
              </a:rPr>
              <a:t>Components vary eg by:</a:t>
            </a:r>
          </a:p>
          <a:p>
            <a:pPr marL="285750" indent="-285750">
              <a:buClr>
                <a:schemeClr val="bg1"/>
              </a:buClr>
              <a:buFont typeface="Arial" panose="020B0604020202020204" pitchFamily="34" charset="0"/>
              <a:buChar char="•"/>
            </a:pPr>
            <a:r>
              <a:rPr lang="en-GB" dirty="0">
                <a:solidFill>
                  <a:schemeClr val="accent6">
                    <a:lumMod val="40000"/>
                    <a:lumOff val="60000"/>
                  </a:schemeClr>
                </a:solidFill>
              </a:rPr>
              <a:t>Fund  / Fund company</a:t>
            </a:r>
          </a:p>
          <a:p>
            <a:pPr marL="285750" indent="-285750">
              <a:buClr>
                <a:schemeClr val="bg1"/>
              </a:buClr>
              <a:buFont typeface="Arial" panose="020B0604020202020204" pitchFamily="34" charset="0"/>
              <a:buChar char="•"/>
            </a:pPr>
            <a:r>
              <a:rPr lang="en-GB" dirty="0">
                <a:solidFill>
                  <a:schemeClr val="accent6">
                    <a:lumMod val="40000"/>
                    <a:lumOff val="60000"/>
                  </a:schemeClr>
                </a:solidFill>
              </a:rPr>
              <a:t>Stock selection / engagement </a:t>
            </a:r>
          </a:p>
          <a:p>
            <a:pPr marL="285750" indent="-285750">
              <a:buClr>
                <a:schemeClr val="bg1"/>
              </a:buClr>
              <a:buFont typeface="Arial" panose="020B0604020202020204" pitchFamily="34" charset="0"/>
              <a:buChar char="•"/>
            </a:pPr>
            <a:r>
              <a:rPr lang="en-GB" dirty="0">
                <a:solidFill>
                  <a:schemeClr val="accent6">
                    <a:lumMod val="40000"/>
                    <a:lumOff val="60000"/>
                  </a:schemeClr>
                </a:solidFill>
              </a:rPr>
              <a:t>Labelled funds  = E&amp;S focus</a:t>
            </a:r>
          </a:p>
        </p:txBody>
      </p:sp>
    </p:spTree>
    <p:extLst>
      <p:ext uri="{BB962C8B-B14F-4D97-AF65-F5344CB8AC3E}">
        <p14:creationId xmlns:p14="http://schemas.microsoft.com/office/powerpoint/2010/main" val="356040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3D8DB2-DC3A-CAD4-593B-94A4C714F27D}"/>
              </a:ext>
            </a:extLst>
          </p:cNvPr>
          <p:cNvPicPr>
            <a:picLocks noChangeAspect="1"/>
          </p:cNvPicPr>
          <p:nvPr/>
        </p:nvPicPr>
        <p:blipFill rotWithShape="1">
          <a:blip r:embed="rId2"/>
          <a:srcRect l="4216" t="11899" r="3172"/>
          <a:stretch/>
        </p:blipFill>
        <p:spPr>
          <a:xfrm>
            <a:off x="2862600" y="278127"/>
            <a:ext cx="6196455" cy="4587245"/>
          </a:xfrm>
          <a:prstGeom prst="rect">
            <a:avLst/>
          </a:prstGeom>
        </p:spPr>
      </p:pic>
      <p:sp>
        <p:nvSpPr>
          <p:cNvPr id="2" name="TextBox 1">
            <a:extLst>
              <a:ext uri="{FF2B5EF4-FFF2-40B4-BE49-F238E27FC236}">
                <a16:creationId xmlns:a16="http://schemas.microsoft.com/office/drawing/2014/main" id="{A86C5599-4771-C4C0-7331-14BA88EBFDAD}"/>
              </a:ext>
            </a:extLst>
          </p:cNvPr>
          <p:cNvSpPr txBox="1"/>
          <p:nvPr/>
        </p:nvSpPr>
        <p:spPr>
          <a:xfrm>
            <a:off x="345875" y="280831"/>
            <a:ext cx="2420622" cy="4708981"/>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GB" sz="2800" b="1" i="0" u="none" strike="noStrike" kern="0" cap="none" spc="0" normalizeH="0" baseline="0" noProof="0" dirty="0">
                <a:ln>
                  <a:noFill/>
                </a:ln>
                <a:solidFill>
                  <a:srgbClr val="A4CB60"/>
                </a:solidFill>
                <a:effectLst/>
                <a:uLnTx/>
                <a:uFillTx/>
                <a:latin typeface="Source Sans Pro" panose="020B0503030403020204" pitchFamily="34" charset="0"/>
                <a:ea typeface="Source Sans Pro" panose="020B0503030403020204" pitchFamily="34" charset="0"/>
                <a:cs typeface="Arial"/>
                <a:sym typeface="Arial"/>
              </a:rPr>
              <a:t>Advisers are part of ‘the sustainability  chain’</a:t>
            </a:r>
          </a:p>
          <a:p>
            <a:pPr marL="0" marR="0" lvl="0" indent="0" algn="l" defTabSz="342900" rtl="0" eaLnBrk="1" fontAlgn="auto" latinLnBrk="0" hangingPunct="1">
              <a:lnSpc>
                <a:spcPct val="100000"/>
              </a:lnSpc>
              <a:spcBef>
                <a:spcPts val="0"/>
              </a:spcBef>
              <a:spcAft>
                <a:spcPts val="0"/>
              </a:spcAft>
              <a:buClrTx/>
              <a:buSzTx/>
              <a:buFont typeface="Arial"/>
              <a:buNone/>
              <a:tabLst/>
              <a:defRPr/>
            </a:pPr>
            <a:endParaRPr lang="en-GB" sz="2800" b="1" dirty="0">
              <a:solidFill>
                <a:srgbClr val="A4CB60"/>
              </a:solidFill>
              <a:latin typeface="Source Sans Pro" panose="020B0503030403020204" pitchFamily="34" charset="0"/>
              <a:ea typeface="Source Sans Pro" panose="020B0503030403020204" pitchFamily="34" charset="0"/>
            </a:endParaRPr>
          </a:p>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GB" sz="2000" i="0" u="none" strike="noStrike" kern="0" cap="none" spc="0" normalizeH="0" baseline="0" noProof="0" dirty="0">
                <a:ln>
                  <a:noFill/>
                </a:ln>
                <a:solidFill>
                  <a:srgbClr val="A4CB60"/>
                </a:solidFill>
                <a:effectLst/>
                <a:uLnTx/>
                <a:uFillTx/>
                <a:latin typeface="Source Sans Pro" panose="020B0503030403020204" pitchFamily="34" charset="0"/>
                <a:ea typeface="Source Sans Pro" panose="020B0503030403020204" pitchFamily="34" charset="0"/>
                <a:cs typeface="Arial"/>
                <a:sym typeface="Arial"/>
              </a:rPr>
              <a:t>Need </a:t>
            </a:r>
            <a:r>
              <a:rPr lang="en-GB" sz="2000" dirty="0">
                <a:solidFill>
                  <a:srgbClr val="A4CB60"/>
                </a:solidFill>
                <a:latin typeface="Source Sans Pro" panose="020B0503030403020204" pitchFamily="34" charset="0"/>
                <a:ea typeface="Source Sans Pro" panose="020B0503030403020204" pitchFamily="34" charset="0"/>
              </a:rPr>
              <a:t>to understand relevance, range of options and client aims</a:t>
            </a:r>
            <a:r>
              <a:rPr kumimoji="0" lang="en-GB" sz="2000" i="0" u="none" strike="noStrike" kern="0" cap="none" spc="0" normalizeH="0" baseline="0" noProof="0" dirty="0">
                <a:ln>
                  <a:noFill/>
                </a:ln>
                <a:solidFill>
                  <a:srgbClr val="A4CB60"/>
                </a:solidFill>
                <a:effectLst/>
                <a:uLnTx/>
                <a:uFillTx/>
                <a:latin typeface="Source Sans Pro" panose="020B0503030403020204" pitchFamily="34" charset="0"/>
                <a:ea typeface="Source Sans Pro" panose="020B0503030403020204" pitchFamily="34" charset="0"/>
                <a:cs typeface="Arial"/>
                <a:sym typeface="Arial"/>
              </a:rPr>
              <a:t> – but you do not need to be clones!</a:t>
            </a:r>
          </a:p>
          <a:p>
            <a:pPr marL="0" marR="0" lvl="0" indent="0" algn="l" defTabSz="342900" rtl="0" eaLnBrk="1" fontAlgn="auto" latinLnBrk="0" hangingPunct="1">
              <a:lnSpc>
                <a:spcPct val="100000"/>
              </a:lnSpc>
              <a:spcBef>
                <a:spcPts val="0"/>
              </a:spcBef>
              <a:spcAft>
                <a:spcPts val="0"/>
              </a:spcAft>
              <a:buClrTx/>
              <a:buSzTx/>
              <a:buFont typeface="Arial"/>
              <a:buNone/>
              <a:tabLst/>
              <a:defRPr/>
            </a:pPr>
            <a:endParaRPr lang="en-GB" sz="2000" dirty="0">
              <a:solidFill>
                <a:srgbClr val="A4CB60"/>
              </a:solidFill>
              <a:latin typeface="Source Sans Pro" panose="020B0503030403020204" pitchFamily="34" charset="0"/>
              <a:ea typeface="Source Sans Pro" panose="020B0503030403020204" pitchFamily="34" charset="0"/>
            </a:endParaRPr>
          </a:p>
          <a:p>
            <a:pPr marL="0" marR="0" lvl="0" indent="0" algn="l" defTabSz="342900" rtl="0" eaLnBrk="1" fontAlgn="auto" latinLnBrk="0" hangingPunct="1">
              <a:lnSpc>
                <a:spcPct val="100000"/>
              </a:lnSpc>
              <a:spcBef>
                <a:spcPts val="0"/>
              </a:spcBef>
              <a:spcAft>
                <a:spcPts val="0"/>
              </a:spcAft>
              <a:buClrTx/>
              <a:buSzTx/>
              <a:buFont typeface="Arial"/>
              <a:buNone/>
              <a:tabLst/>
              <a:defRPr/>
            </a:pPr>
            <a:endParaRPr kumimoji="0" lang="en-GB" sz="2000" b="1" i="0" u="none" strike="noStrike" kern="1200" cap="none" spc="0" normalizeH="0" baseline="0" noProof="0" dirty="0">
              <a:ln>
                <a:noFill/>
              </a:ln>
              <a:solidFill>
                <a:srgbClr val="A4CB60"/>
              </a:solidFill>
              <a:effectLst/>
              <a:uLnTx/>
              <a:uFillTx/>
              <a:latin typeface="Source Sans Pro" panose="020B0503030403020204" pitchFamily="34" charset="0"/>
              <a:ea typeface="Source Sans Pro" panose="020B0503030403020204" pitchFamily="34" charset="0"/>
              <a:cs typeface="Arial"/>
              <a:sym typeface="Arial"/>
            </a:endParaRPr>
          </a:p>
        </p:txBody>
      </p:sp>
    </p:spTree>
    <p:extLst>
      <p:ext uri="{BB962C8B-B14F-4D97-AF65-F5344CB8AC3E}">
        <p14:creationId xmlns:p14="http://schemas.microsoft.com/office/powerpoint/2010/main" val="800117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EFD038-B30C-2CE9-9559-9D9135A7D960}"/>
              </a:ext>
            </a:extLst>
          </p:cNvPr>
          <p:cNvPicPr>
            <a:picLocks noChangeAspect="1"/>
          </p:cNvPicPr>
          <p:nvPr/>
        </p:nvPicPr>
        <p:blipFill>
          <a:blip r:embed="rId2"/>
          <a:stretch>
            <a:fillRect/>
          </a:stretch>
        </p:blipFill>
        <p:spPr>
          <a:xfrm>
            <a:off x="2102254" y="0"/>
            <a:ext cx="5365345" cy="5143500"/>
          </a:xfrm>
          <a:prstGeom prst="rect">
            <a:avLst/>
          </a:prstGeom>
        </p:spPr>
      </p:pic>
    </p:spTree>
    <p:extLst>
      <p:ext uri="{BB962C8B-B14F-4D97-AF65-F5344CB8AC3E}">
        <p14:creationId xmlns:p14="http://schemas.microsoft.com/office/powerpoint/2010/main" val="1396894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5693" y="305098"/>
            <a:ext cx="8520600" cy="572700"/>
          </a:xfrm>
          <a:noFill/>
        </p:spPr>
        <p:txBody>
          <a:bodyPr>
            <a:normAutofit fontScale="90000"/>
          </a:bodyPr>
          <a:lstStyle/>
          <a:p>
            <a:r>
              <a:rPr lang="en-GB" sz="3000" b="1" dirty="0">
                <a:latin typeface="Source Sans Pro" panose="020B0503030403020204" pitchFamily="34" charset="0"/>
                <a:ea typeface="Source Sans Pro" panose="020B0503030403020204" pitchFamily="34" charset="0"/>
              </a:rPr>
              <a:t>Introduction to SRI Services</a:t>
            </a:r>
            <a:endParaRPr lang="en-GB" dirty="0"/>
          </a:p>
        </p:txBody>
      </p:sp>
      <p:sp>
        <p:nvSpPr>
          <p:cNvPr id="3" name="Content Placeholder 2"/>
          <p:cNvSpPr>
            <a:spLocks noGrp="1"/>
          </p:cNvSpPr>
          <p:nvPr>
            <p:ph idx="4294967295"/>
          </p:nvPr>
        </p:nvSpPr>
        <p:spPr>
          <a:xfrm>
            <a:off x="-14812" y="1209207"/>
            <a:ext cx="4849813" cy="3934293"/>
          </a:xfrm>
          <a:solidFill>
            <a:srgbClr val="D4F4F4"/>
          </a:solidFill>
        </p:spPr>
        <p:txBody>
          <a:bodyPr>
            <a:normAutofit/>
          </a:bodyPr>
          <a:lstStyle/>
          <a:p>
            <a:pPr>
              <a:lnSpc>
                <a:spcPct val="110000"/>
              </a:lnSpc>
            </a:pPr>
            <a:r>
              <a:rPr lang="en-GB" sz="1200" b="1" dirty="0"/>
              <a:t>Who? </a:t>
            </a:r>
          </a:p>
          <a:p>
            <a:pPr lvl="1">
              <a:lnSpc>
                <a:spcPct val="110000"/>
              </a:lnSpc>
            </a:pPr>
            <a:r>
              <a:rPr lang="en-GB" sz="1200" dirty="0"/>
              <a:t>Retail Sustainable and Responsible Investment specialist</a:t>
            </a:r>
          </a:p>
          <a:p>
            <a:pPr lvl="1">
              <a:lnSpc>
                <a:spcPct val="110000"/>
              </a:lnSpc>
            </a:pPr>
            <a:r>
              <a:rPr lang="en-GB" sz="1200" dirty="0"/>
              <a:t>Promoting sustainability for 30+ years </a:t>
            </a:r>
          </a:p>
          <a:p>
            <a:pPr>
              <a:lnSpc>
                <a:spcPct val="110000"/>
              </a:lnSpc>
            </a:pPr>
            <a:r>
              <a:rPr lang="en-GB" sz="1200" b="1" dirty="0"/>
              <a:t>What? </a:t>
            </a:r>
          </a:p>
          <a:p>
            <a:pPr lvl="1">
              <a:lnSpc>
                <a:spcPct val="110000"/>
              </a:lnSpc>
            </a:pPr>
            <a:r>
              <a:rPr lang="en-GB" sz="1200" dirty="0"/>
              <a:t>Fund </a:t>
            </a:r>
            <a:r>
              <a:rPr lang="en-GB" sz="1200" dirty="0" err="1"/>
              <a:t>EcoMarket</a:t>
            </a:r>
            <a:r>
              <a:rPr lang="en-GB" sz="1200" dirty="0"/>
              <a:t> ESG / SRI database (‘open source’) - 2011</a:t>
            </a:r>
          </a:p>
          <a:p>
            <a:pPr lvl="2">
              <a:lnSpc>
                <a:spcPct val="110000"/>
              </a:lnSpc>
              <a:buFont typeface="Arial" panose="020B0604020202020204" pitchFamily="34" charset="0"/>
              <a:buChar char="•"/>
            </a:pPr>
            <a:r>
              <a:rPr lang="en-GB" sz="1200" dirty="0"/>
              <a:t>Fund </a:t>
            </a:r>
            <a:r>
              <a:rPr lang="en-GB" sz="1200" dirty="0" err="1"/>
              <a:t>EcoMarket</a:t>
            </a:r>
            <a:r>
              <a:rPr lang="en-GB" sz="1200" dirty="0"/>
              <a:t> &gt;46,000 unique users over last 3 years </a:t>
            </a:r>
          </a:p>
          <a:p>
            <a:pPr lvl="2">
              <a:lnSpc>
                <a:spcPct val="110000"/>
              </a:lnSpc>
              <a:buFont typeface="Arial" panose="020B0604020202020204" pitchFamily="34" charset="0"/>
              <a:buChar char="•"/>
            </a:pPr>
            <a:r>
              <a:rPr lang="en-GB" sz="1200" dirty="0"/>
              <a:t>Sustainability fund info &amp; classifications only</a:t>
            </a:r>
          </a:p>
          <a:p>
            <a:pPr lvl="1">
              <a:lnSpc>
                <a:spcPct val="110000"/>
              </a:lnSpc>
            </a:pPr>
            <a:r>
              <a:rPr lang="en-GB" sz="1200" dirty="0"/>
              <a:t>SRI Services - Consultancy / support /data</a:t>
            </a:r>
          </a:p>
          <a:p>
            <a:pPr lvl="2">
              <a:lnSpc>
                <a:spcPct val="110000"/>
              </a:lnSpc>
              <a:buFont typeface="Arial" panose="020B0604020202020204" pitchFamily="34" charset="0"/>
              <a:buChar char="•"/>
            </a:pPr>
            <a:r>
              <a:rPr lang="en-GB" sz="1200" dirty="0"/>
              <a:t>Parmenion, ii, RSMR, Fidelity, PIMFA ESG Academy</a:t>
            </a:r>
          </a:p>
          <a:p>
            <a:pPr>
              <a:lnSpc>
                <a:spcPct val="110000"/>
              </a:lnSpc>
            </a:pPr>
            <a:r>
              <a:rPr lang="en-GB" sz="1200" b="1" dirty="0"/>
              <a:t>Where else? </a:t>
            </a:r>
          </a:p>
          <a:p>
            <a:pPr lvl="1">
              <a:lnSpc>
                <a:spcPct val="110000"/>
              </a:lnSpc>
            </a:pPr>
            <a:r>
              <a:rPr lang="en-GB" sz="1200" dirty="0"/>
              <a:t>FCA DLAG / BSI PAS 7342</a:t>
            </a:r>
          </a:p>
          <a:p>
            <a:pPr lvl="1">
              <a:lnSpc>
                <a:spcPct val="110000"/>
              </a:lnSpc>
            </a:pPr>
            <a:r>
              <a:rPr lang="en-GB" sz="1200" dirty="0"/>
              <a:t>UKSIF board 2002-09 &amp; 2019 -21</a:t>
            </a:r>
          </a:p>
          <a:p>
            <a:pPr lvl="1">
              <a:lnSpc>
                <a:spcPct val="110000"/>
              </a:lnSpc>
            </a:pPr>
            <a:r>
              <a:rPr lang="en-GB" sz="1200" dirty="0"/>
              <a:t>Friends Provident 1996-08, NPI 1989-94</a:t>
            </a:r>
          </a:p>
          <a:p>
            <a:pPr>
              <a:lnSpc>
                <a:spcPct val="110000"/>
              </a:lnSpc>
            </a:pPr>
            <a:r>
              <a:rPr lang="en-GB" sz="1200" b="1" dirty="0"/>
              <a:t>Why?</a:t>
            </a:r>
          </a:p>
          <a:p>
            <a:pPr lvl="1">
              <a:lnSpc>
                <a:spcPct val="110000"/>
              </a:lnSpc>
            </a:pPr>
            <a:r>
              <a:rPr lang="en-GB" sz="1200" dirty="0"/>
              <a:t>Because it matters where we invest</a:t>
            </a:r>
          </a:p>
          <a:p>
            <a:pPr lvl="1">
              <a:lnSpc>
                <a:spcPct val="110000"/>
              </a:lnSpc>
            </a:pPr>
            <a:r>
              <a:rPr lang="en-GB" sz="1200" dirty="0"/>
              <a:t>Because client opinions matter  </a:t>
            </a:r>
          </a:p>
          <a:p>
            <a:pPr lvl="1">
              <a:lnSpc>
                <a:spcPct val="110000"/>
              </a:lnSpc>
            </a:pPr>
            <a:r>
              <a:rPr lang="en-GB" sz="1200" dirty="0"/>
              <a:t>Because it makes sound financial sense</a:t>
            </a:r>
            <a:endParaRPr lang="en-GB" sz="1000" dirty="0"/>
          </a:p>
        </p:txBody>
      </p:sp>
      <p:sp>
        <p:nvSpPr>
          <p:cNvPr id="13" name="TextBox 12">
            <a:extLst>
              <a:ext uri="{FF2B5EF4-FFF2-40B4-BE49-F238E27FC236}">
                <a16:creationId xmlns:a16="http://schemas.microsoft.com/office/drawing/2014/main" id="{7ABBC4E8-EB70-43F9-92FD-9B515385EE3D}"/>
              </a:ext>
            </a:extLst>
          </p:cNvPr>
          <p:cNvSpPr txBox="1"/>
          <p:nvPr/>
        </p:nvSpPr>
        <p:spPr>
          <a:xfrm>
            <a:off x="3697860" y="4083978"/>
            <a:ext cx="3355347" cy="762709"/>
          </a:xfrm>
          <a:prstGeom prst="rect">
            <a:avLst/>
          </a:prstGeom>
          <a:solidFill>
            <a:schemeClr val="accent6">
              <a:lumMod val="20000"/>
              <a:lumOff val="80000"/>
            </a:schemeClr>
          </a:solidFill>
        </p:spPr>
        <p:txBody>
          <a:bodyPr wrap="square">
            <a:spAutoFit/>
          </a:bodyPr>
          <a:lstStyle/>
          <a:p>
            <a:pPr marL="0" marR="0" lvl="0" indent="0" algn="just" defTabSz="342900" rtl="0" eaLnBrk="1" fontAlgn="auto" latinLnBrk="0" hangingPunct="1">
              <a:lnSpc>
                <a:spcPct val="110000"/>
              </a:lnSpc>
              <a:spcBef>
                <a:spcPts val="0"/>
              </a:spcBef>
              <a:spcAft>
                <a:spcPts val="450"/>
              </a:spcAft>
              <a:buClr>
                <a:prstClr val="black"/>
              </a:buClr>
              <a:buSzTx/>
              <a:buFont typeface="Arial"/>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This presentation is for use by UK financial services professionals only. Its content is for information only and is not to be viewed as advice, recommendation or endorsement of any kind.  SRI services is not regulated or </a:t>
            </a:r>
            <a:r>
              <a:rPr kumimoji="0" lang="en-US" sz="8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authorised</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to offer advice. Information correct at time of publication. </a:t>
            </a:r>
            <a:r>
              <a:rPr kumimoji="0" lang="en-US" sz="800" b="0" i="0" u="none" strike="noStrike" kern="0" cap="none" spc="0" normalizeH="0" baseline="0" noProof="0" dirty="0">
                <a:ln>
                  <a:noFill/>
                </a:ln>
                <a:solidFill>
                  <a:prstClr val="black"/>
                </a:solidFill>
                <a:effectLst/>
                <a:uLnTx/>
                <a:uFillTx/>
                <a:latin typeface="Calibri" panose="020F0502020204030204"/>
                <a:cs typeface="Arial"/>
                <a:sym typeface="Arial"/>
              </a:rPr>
              <a:t>Re</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gistered company:    SRI Consultants Ltd,  03904843</a:t>
            </a:r>
          </a:p>
        </p:txBody>
      </p:sp>
      <p:pic>
        <p:nvPicPr>
          <p:cNvPr id="4" name="Picture 3">
            <a:extLst>
              <a:ext uri="{FF2B5EF4-FFF2-40B4-BE49-F238E27FC236}">
                <a16:creationId xmlns:a16="http://schemas.microsoft.com/office/drawing/2014/main" id="{261BE1B9-BAA6-1E77-D7F2-C5C2BA6889C9}"/>
              </a:ext>
            </a:extLst>
          </p:cNvPr>
          <p:cNvPicPr>
            <a:picLocks noChangeAspect="1"/>
          </p:cNvPicPr>
          <p:nvPr/>
        </p:nvPicPr>
        <p:blipFill>
          <a:blip r:embed="rId3"/>
          <a:stretch>
            <a:fillRect/>
          </a:stretch>
        </p:blipFill>
        <p:spPr>
          <a:xfrm>
            <a:off x="4652864" y="1581096"/>
            <a:ext cx="4363199" cy="2502882"/>
          </a:xfrm>
          <a:prstGeom prst="rect">
            <a:avLst/>
          </a:prstGeom>
        </p:spPr>
      </p:pic>
    </p:spTree>
    <p:extLst>
      <p:ext uri="{BB962C8B-B14F-4D97-AF65-F5344CB8AC3E}">
        <p14:creationId xmlns:p14="http://schemas.microsoft.com/office/powerpoint/2010/main" val="1325174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7385EA6-959D-B5E9-647D-5CDFD834D612}"/>
              </a:ext>
            </a:extLst>
          </p:cNvPr>
          <p:cNvPicPr>
            <a:picLocks noChangeAspect="1"/>
          </p:cNvPicPr>
          <p:nvPr/>
        </p:nvPicPr>
        <p:blipFill>
          <a:blip r:embed="rId2"/>
          <a:stretch>
            <a:fillRect/>
          </a:stretch>
        </p:blipFill>
        <p:spPr>
          <a:xfrm rot="1115352">
            <a:off x="6817651" y="246542"/>
            <a:ext cx="2009491" cy="2827307"/>
          </a:xfrm>
          <a:prstGeom prst="rect">
            <a:avLst/>
          </a:prstGeom>
        </p:spPr>
      </p:pic>
      <p:pic>
        <p:nvPicPr>
          <p:cNvPr id="3" name="Picture 2">
            <a:extLst>
              <a:ext uri="{FF2B5EF4-FFF2-40B4-BE49-F238E27FC236}">
                <a16:creationId xmlns:a16="http://schemas.microsoft.com/office/drawing/2014/main" id="{8EA89145-A9D6-36B8-1E3F-089160D2D2F4}"/>
              </a:ext>
            </a:extLst>
          </p:cNvPr>
          <p:cNvPicPr>
            <a:picLocks noChangeAspect="1"/>
          </p:cNvPicPr>
          <p:nvPr/>
        </p:nvPicPr>
        <p:blipFill>
          <a:blip r:embed="rId3"/>
          <a:stretch>
            <a:fillRect/>
          </a:stretch>
        </p:blipFill>
        <p:spPr>
          <a:xfrm>
            <a:off x="2094755" y="0"/>
            <a:ext cx="4469000" cy="5166475"/>
          </a:xfrm>
          <a:prstGeom prst="rect">
            <a:avLst/>
          </a:prstGeom>
        </p:spPr>
      </p:pic>
      <p:pic>
        <p:nvPicPr>
          <p:cNvPr id="4" name="Picture 3">
            <a:extLst>
              <a:ext uri="{FF2B5EF4-FFF2-40B4-BE49-F238E27FC236}">
                <a16:creationId xmlns:a16="http://schemas.microsoft.com/office/drawing/2014/main" id="{917B5B01-A040-8A01-48BC-D1E4683A8C6F}"/>
              </a:ext>
            </a:extLst>
          </p:cNvPr>
          <p:cNvPicPr>
            <a:picLocks noChangeAspect="1"/>
          </p:cNvPicPr>
          <p:nvPr/>
        </p:nvPicPr>
        <p:blipFill>
          <a:blip r:embed="rId4"/>
          <a:stretch>
            <a:fillRect/>
          </a:stretch>
        </p:blipFill>
        <p:spPr>
          <a:xfrm>
            <a:off x="365911" y="1119529"/>
            <a:ext cx="1115567" cy="958562"/>
          </a:xfrm>
          <a:prstGeom prst="rect">
            <a:avLst/>
          </a:prstGeom>
        </p:spPr>
      </p:pic>
      <p:sp>
        <p:nvSpPr>
          <p:cNvPr id="5" name="TextBox 4">
            <a:extLst>
              <a:ext uri="{FF2B5EF4-FFF2-40B4-BE49-F238E27FC236}">
                <a16:creationId xmlns:a16="http://schemas.microsoft.com/office/drawing/2014/main" id="{DEE6E39C-4677-27EB-4A50-650B6BEB6256}"/>
              </a:ext>
            </a:extLst>
          </p:cNvPr>
          <p:cNvSpPr txBox="1"/>
          <p:nvPr/>
        </p:nvSpPr>
        <p:spPr>
          <a:xfrm>
            <a:off x="207587" y="717839"/>
            <a:ext cx="1399742" cy="253916"/>
          </a:xfrm>
          <a:prstGeom prst="rect">
            <a:avLst/>
          </a:prstGeom>
          <a:noFill/>
        </p:spPr>
        <p:txBody>
          <a:bodyPr wrap="none" rtlCol="0">
            <a:spAutoFit/>
          </a:bodyPr>
          <a:lstStyle/>
          <a:p>
            <a:r>
              <a:rPr lang="en-GB" sz="1050" dirty="0">
                <a:solidFill>
                  <a:schemeClr val="accent6">
                    <a:lumMod val="60000"/>
                    <a:lumOff val="40000"/>
                  </a:schemeClr>
                </a:solidFill>
              </a:rPr>
              <a:t>Introducing the new</a:t>
            </a:r>
            <a:r>
              <a:rPr lang="en-GB" sz="1050" dirty="0"/>
              <a:t>:</a:t>
            </a:r>
          </a:p>
        </p:txBody>
      </p:sp>
      <p:sp>
        <p:nvSpPr>
          <p:cNvPr id="6" name="TextBox 5">
            <a:extLst>
              <a:ext uri="{FF2B5EF4-FFF2-40B4-BE49-F238E27FC236}">
                <a16:creationId xmlns:a16="http://schemas.microsoft.com/office/drawing/2014/main" id="{F3381205-D6E6-144D-5646-421D9C34EC29}"/>
              </a:ext>
            </a:extLst>
          </p:cNvPr>
          <p:cNvSpPr txBox="1"/>
          <p:nvPr/>
        </p:nvSpPr>
        <p:spPr>
          <a:xfrm>
            <a:off x="165020" y="2387357"/>
            <a:ext cx="1725678" cy="253916"/>
          </a:xfrm>
          <a:prstGeom prst="rect">
            <a:avLst/>
          </a:prstGeom>
          <a:noFill/>
        </p:spPr>
        <p:txBody>
          <a:bodyPr wrap="square" rtlCol="0">
            <a:spAutoFit/>
          </a:bodyPr>
          <a:lstStyle/>
          <a:p>
            <a:r>
              <a:rPr lang="en-GB" sz="1050" dirty="0">
                <a:solidFill>
                  <a:schemeClr val="accent6">
                    <a:lumMod val="60000"/>
                    <a:lumOff val="40000"/>
                  </a:schemeClr>
                </a:solidFill>
              </a:rPr>
              <a:t>www.sriServices.co.uk</a:t>
            </a:r>
          </a:p>
        </p:txBody>
      </p:sp>
      <p:pic>
        <p:nvPicPr>
          <p:cNvPr id="12" name="Picture 11">
            <a:extLst>
              <a:ext uri="{FF2B5EF4-FFF2-40B4-BE49-F238E27FC236}">
                <a16:creationId xmlns:a16="http://schemas.microsoft.com/office/drawing/2014/main" id="{0DAEABF9-BB04-F2C8-CCFE-A03F7540AA5F}"/>
              </a:ext>
            </a:extLst>
          </p:cNvPr>
          <p:cNvPicPr>
            <a:picLocks noChangeAspect="1"/>
          </p:cNvPicPr>
          <p:nvPr/>
        </p:nvPicPr>
        <p:blipFill>
          <a:blip r:embed="rId5"/>
          <a:stretch>
            <a:fillRect/>
          </a:stretch>
        </p:blipFill>
        <p:spPr>
          <a:xfrm rot="20846873">
            <a:off x="6497984" y="2352321"/>
            <a:ext cx="2000339" cy="2820838"/>
          </a:xfrm>
          <a:prstGeom prst="rect">
            <a:avLst/>
          </a:prstGeom>
        </p:spPr>
      </p:pic>
    </p:spTree>
    <p:extLst>
      <p:ext uri="{BB962C8B-B14F-4D97-AF65-F5344CB8AC3E}">
        <p14:creationId xmlns:p14="http://schemas.microsoft.com/office/powerpoint/2010/main" val="1837888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C4D6BD-B13A-C94C-F7BE-9AFB56E4C36B}"/>
              </a:ext>
            </a:extLst>
          </p:cNvPr>
          <p:cNvPicPr>
            <a:picLocks noChangeAspect="1"/>
          </p:cNvPicPr>
          <p:nvPr/>
        </p:nvPicPr>
        <p:blipFill>
          <a:blip r:embed="rId2"/>
          <a:stretch>
            <a:fillRect/>
          </a:stretch>
        </p:blipFill>
        <p:spPr>
          <a:xfrm>
            <a:off x="1445804" y="0"/>
            <a:ext cx="6252392" cy="5143500"/>
          </a:xfrm>
          <a:prstGeom prst="rect">
            <a:avLst/>
          </a:prstGeom>
        </p:spPr>
      </p:pic>
      <p:pic>
        <p:nvPicPr>
          <p:cNvPr id="3" name="Picture 2">
            <a:extLst>
              <a:ext uri="{FF2B5EF4-FFF2-40B4-BE49-F238E27FC236}">
                <a16:creationId xmlns:a16="http://schemas.microsoft.com/office/drawing/2014/main" id="{A475A1AC-348C-8799-2B4D-561D58F321C7}"/>
              </a:ext>
            </a:extLst>
          </p:cNvPr>
          <p:cNvPicPr>
            <a:picLocks noChangeAspect="1"/>
          </p:cNvPicPr>
          <p:nvPr/>
        </p:nvPicPr>
        <p:blipFill rotWithShape="1">
          <a:blip r:embed="rId3"/>
          <a:srcRect b="17449"/>
          <a:stretch/>
        </p:blipFill>
        <p:spPr>
          <a:xfrm rot="20986542">
            <a:off x="170857" y="2439892"/>
            <a:ext cx="8264633" cy="624500"/>
          </a:xfrm>
          <a:prstGeom prst="rect">
            <a:avLst/>
          </a:prstGeom>
        </p:spPr>
      </p:pic>
    </p:spTree>
    <p:extLst>
      <p:ext uri="{BB962C8B-B14F-4D97-AF65-F5344CB8AC3E}">
        <p14:creationId xmlns:p14="http://schemas.microsoft.com/office/powerpoint/2010/main" val="17744144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C62A8-45BE-3534-B460-C9179A4045A3}"/>
              </a:ext>
            </a:extLst>
          </p:cNvPr>
          <p:cNvSpPr>
            <a:spLocks noGrp="1"/>
          </p:cNvSpPr>
          <p:nvPr>
            <p:ph type="title"/>
          </p:nvPr>
        </p:nvSpPr>
        <p:spPr/>
        <p:txBody>
          <a:bodyPr>
            <a:normAutofit fontScale="90000"/>
          </a:bodyPr>
          <a:lstStyle/>
          <a:p>
            <a:r>
              <a:rPr lang="en-US" dirty="0"/>
              <a:t>Key messages:</a:t>
            </a:r>
            <a:endParaRPr lang="en-GB" dirty="0"/>
          </a:p>
        </p:txBody>
      </p:sp>
      <p:sp>
        <p:nvSpPr>
          <p:cNvPr id="3" name="Text Placeholder 2">
            <a:extLst>
              <a:ext uri="{FF2B5EF4-FFF2-40B4-BE49-F238E27FC236}">
                <a16:creationId xmlns:a16="http://schemas.microsoft.com/office/drawing/2014/main" id="{C475A5F5-4A64-B4AF-1484-FE1B8F316A59}"/>
              </a:ext>
            </a:extLst>
          </p:cNvPr>
          <p:cNvSpPr>
            <a:spLocks noGrp="1"/>
          </p:cNvSpPr>
          <p:nvPr>
            <p:ph type="body" idx="1"/>
          </p:nvPr>
        </p:nvSpPr>
        <p:spPr/>
        <p:txBody>
          <a:bodyPr>
            <a:normAutofit fontScale="85000" lnSpcReduction="20000"/>
          </a:bodyPr>
          <a:lstStyle/>
          <a:p>
            <a:pPr marL="114300" indent="0">
              <a:buNone/>
            </a:pPr>
            <a:r>
              <a:rPr lang="en-GB" b="1" dirty="0"/>
              <a:t>Understanding why this is relevant</a:t>
            </a:r>
          </a:p>
          <a:p>
            <a:r>
              <a:rPr lang="en-GB" b="1" dirty="0"/>
              <a:t>Things are changing - </a:t>
            </a:r>
            <a:r>
              <a:rPr lang="en-GB" dirty="0"/>
              <a:t>this</a:t>
            </a:r>
            <a:r>
              <a:rPr lang="en-GB" b="1" dirty="0"/>
              <a:t> </a:t>
            </a:r>
            <a:r>
              <a:rPr lang="en-GB" dirty="0"/>
              <a:t>creates risks &amp; opportunities</a:t>
            </a:r>
          </a:p>
          <a:p>
            <a:r>
              <a:rPr lang="en-GB" b="1" dirty="0"/>
              <a:t>Companies (assets) are complex &amp; dynamic </a:t>
            </a:r>
            <a:r>
              <a:rPr lang="en-GB" dirty="0"/>
              <a:t>– none are perfect, change is constant</a:t>
            </a:r>
          </a:p>
          <a:p>
            <a:r>
              <a:rPr lang="en-GB" b="1" dirty="0"/>
              <a:t>Data is improving but imperfect </a:t>
            </a:r>
            <a:r>
              <a:rPr lang="en-GB" dirty="0"/>
              <a:t>…  expect grey areas </a:t>
            </a:r>
          </a:p>
          <a:p>
            <a:r>
              <a:rPr lang="en-GB" b="1" dirty="0"/>
              <a:t>Strategy variations are valuable - </a:t>
            </a:r>
            <a:r>
              <a:rPr lang="en-GB" dirty="0"/>
              <a:t> not a problem ‘per se’ / clients views vary. </a:t>
            </a:r>
          </a:p>
          <a:p>
            <a:pPr lvl="1"/>
            <a:r>
              <a:rPr lang="en-GB" b="1" dirty="0"/>
              <a:t>But oversimplification is not </a:t>
            </a:r>
            <a:r>
              <a:rPr lang="en-GB" dirty="0"/>
              <a:t>(= greenwash risk)</a:t>
            </a:r>
          </a:p>
          <a:p>
            <a:r>
              <a:rPr lang="en-GB" dirty="0"/>
              <a:t>Investors </a:t>
            </a:r>
            <a:r>
              <a:rPr lang="en-GB" b="1" dirty="0"/>
              <a:t>hold the key </a:t>
            </a:r>
            <a:r>
              <a:rPr lang="en-GB" dirty="0"/>
              <a:t>to solving problems</a:t>
            </a:r>
          </a:p>
          <a:p>
            <a:endParaRPr lang="en-GB" dirty="0"/>
          </a:p>
          <a:p>
            <a:pPr marL="114300" indent="0">
              <a:buNone/>
            </a:pPr>
            <a:r>
              <a:rPr lang="en-GB" b="1" dirty="0"/>
              <a:t>Understanding how this will impact your business</a:t>
            </a:r>
          </a:p>
          <a:p>
            <a:r>
              <a:rPr lang="en-GB" b="1" dirty="0"/>
              <a:t>SDR will focus on ‘sustainable funds</a:t>
            </a:r>
            <a:r>
              <a:rPr lang="en-GB" dirty="0"/>
              <a:t>’ – ie those eligible to carry labels, but this is relevant to all</a:t>
            </a:r>
          </a:p>
          <a:p>
            <a:r>
              <a:rPr lang="en-GB" b="1" dirty="0"/>
              <a:t>Other options remain relevant for many </a:t>
            </a:r>
            <a:r>
              <a:rPr lang="en-GB" dirty="0"/>
              <a:t>eg ESG/ responsible and ethical funds</a:t>
            </a:r>
          </a:p>
          <a:p>
            <a:r>
              <a:rPr lang="en-GB" b="1" dirty="0"/>
              <a:t>Regulatory implications </a:t>
            </a:r>
            <a:r>
              <a:rPr lang="en-GB" dirty="0"/>
              <a:t>of ‘majority concerned..’</a:t>
            </a:r>
          </a:p>
          <a:p>
            <a:r>
              <a:rPr lang="en-GB" b="1" dirty="0"/>
              <a:t>Further regulatory developments </a:t>
            </a:r>
            <a:r>
              <a:rPr lang="en-GB" dirty="0"/>
              <a:t>include ratings, culture etc</a:t>
            </a:r>
          </a:p>
          <a:p>
            <a:r>
              <a:rPr lang="en-GB" dirty="0"/>
              <a:t>Dovetails with eg </a:t>
            </a:r>
            <a:r>
              <a:rPr lang="en-GB" b="1" dirty="0"/>
              <a:t>Consumer Duty</a:t>
            </a:r>
          </a:p>
        </p:txBody>
      </p:sp>
    </p:spTree>
    <p:extLst>
      <p:ext uri="{BB962C8B-B14F-4D97-AF65-F5344CB8AC3E}">
        <p14:creationId xmlns:p14="http://schemas.microsoft.com/office/powerpoint/2010/main" val="39944990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o steel chains joined">
            <a:extLst>
              <a:ext uri="{FF2B5EF4-FFF2-40B4-BE49-F238E27FC236}">
                <a16:creationId xmlns:a16="http://schemas.microsoft.com/office/drawing/2014/main" id="{61534C94-9EB5-9063-77A4-B39140832F11}"/>
              </a:ext>
            </a:extLst>
          </p:cNvPr>
          <p:cNvPicPr>
            <a:picLocks noChangeAspect="1"/>
          </p:cNvPicPr>
          <p:nvPr/>
        </p:nvPicPr>
        <p:blipFill>
          <a:blip r:embed="rId2"/>
          <a:stretch>
            <a:fillRect/>
          </a:stretch>
        </p:blipFill>
        <p:spPr>
          <a:xfrm>
            <a:off x="0" y="-353292"/>
            <a:ext cx="9144000" cy="5496791"/>
          </a:xfrm>
          <a:prstGeom prst="rect">
            <a:avLst/>
          </a:prstGeom>
        </p:spPr>
      </p:pic>
      <p:pic>
        <p:nvPicPr>
          <p:cNvPr id="3" name="Picture 2">
            <a:extLst>
              <a:ext uri="{FF2B5EF4-FFF2-40B4-BE49-F238E27FC236}">
                <a16:creationId xmlns:a16="http://schemas.microsoft.com/office/drawing/2014/main" id="{1B350BB8-D5E8-A69F-7A92-8FC3C5C4DD9D}"/>
              </a:ext>
            </a:extLst>
          </p:cNvPr>
          <p:cNvPicPr>
            <a:picLocks noChangeAspect="1"/>
          </p:cNvPicPr>
          <p:nvPr/>
        </p:nvPicPr>
        <p:blipFill>
          <a:blip r:embed="rId3"/>
          <a:stretch>
            <a:fillRect/>
          </a:stretch>
        </p:blipFill>
        <p:spPr>
          <a:xfrm>
            <a:off x="3740728" y="1517043"/>
            <a:ext cx="1821903" cy="1821903"/>
          </a:xfrm>
          <a:prstGeom prst="rect">
            <a:avLst/>
          </a:prstGeom>
        </p:spPr>
      </p:pic>
      <p:sp>
        <p:nvSpPr>
          <p:cNvPr id="4" name="TextBox 3">
            <a:extLst>
              <a:ext uri="{FF2B5EF4-FFF2-40B4-BE49-F238E27FC236}">
                <a16:creationId xmlns:a16="http://schemas.microsoft.com/office/drawing/2014/main" id="{A9D8BB0A-FCD2-6BF1-6A17-054CB3709883}"/>
              </a:ext>
            </a:extLst>
          </p:cNvPr>
          <p:cNvSpPr txBox="1"/>
          <p:nvPr/>
        </p:nvSpPr>
        <p:spPr>
          <a:xfrm>
            <a:off x="5243945" y="3013364"/>
            <a:ext cx="193964" cy="253916"/>
          </a:xfrm>
          <a:prstGeom prst="rect">
            <a:avLst/>
          </a:prstGeom>
          <a:noFill/>
        </p:spPr>
        <p:txBody>
          <a:bodyPr wrap="square" rtlCol="0">
            <a:spAutoFit/>
          </a:bodyPr>
          <a:lstStyle/>
          <a:p>
            <a:r>
              <a:rPr lang="en-GB" sz="1050" dirty="0"/>
              <a:t>®</a:t>
            </a:r>
          </a:p>
        </p:txBody>
      </p:sp>
    </p:spTree>
    <p:extLst>
      <p:ext uri="{BB962C8B-B14F-4D97-AF65-F5344CB8AC3E}">
        <p14:creationId xmlns:p14="http://schemas.microsoft.com/office/powerpoint/2010/main" val="3334607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884" y="1713847"/>
            <a:ext cx="6501106" cy="572700"/>
          </a:xfrm>
        </p:spPr>
        <p:txBody>
          <a:bodyPr>
            <a:normAutofit fontScale="90000"/>
          </a:bodyPr>
          <a:lstStyle/>
          <a:p>
            <a:pPr algn="ctr"/>
            <a:r>
              <a:rPr lang="en-US" sz="3200" b="1" dirty="0"/>
              <a:t>Thank you for listening</a:t>
            </a:r>
            <a:br>
              <a:rPr lang="en-US" sz="3200" b="1" dirty="0"/>
            </a:br>
            <a:br>
              <a:rPr lang="en-US" sz="3200" b="1" dirty="0"/>
            </a:br>
            <a:r>
              <a:rPr lang="en-US" sz="3200" b="1" dirty="0"/>
              <a:t>Let’s talk!</a:t>
            </a:r>
            <a:br>
              <a:rPr lang="en-US" sz="3200" dirty="0"/>
            </a:br>
            <a:endParaRPr lang="en-US" dirty="0"/>
          </a:p>
        </p:txBody>
      </p:sp>
      <p:sp>
        <p:nvSpPr>
          <p:cNvPr id="3" name="Text Placeholder 2">
            <a:extLst>
              <a:ext uri="{FF2B5EF4-FFF2-40B4-BE49-F238E27FC236}">
                <a16:creationId xmlns:a16="http://schemas.microsoft.com/office/drawing/2014/main" id="{217A534C-309B-39C9-D330-208E126ADAAE}"/>
              </a:ext>
            </a:extLst>
          </p:cNvPr>
          <p:cNvSpPr>
            <a:spLocks noGrp="1"/>
          </p:cNvSpPr>
          <p:nvPr>
            <p:ph type="body" idx="1"/>
          </p:nvPr>
        </p:nvSpPr>
        <p:spPr>
          <a:xfrm>
            <a:off x="306919" y="3025246"/>
            <a:ext cx="6326380" cy="3416400"/>
          </a:xfrm>
        </p:spPr>
        <p:txBody>
          <a:bodyPr/>
          <a:lstStyle/>
          <a:p>
            <a:pPr marL="114300" indent="0" algn="ctr">
              <a:buNone/>
            </a:pPr>
            <a:br>
              <a:rPr lang="en-US" dirty="0"/>
            </a:br>
            <a:r>
              <a:rPr lang="en-US" sz="1800" dirty="0">
                <a:solidFill>
                  <a:schemeClr val="accent6">
                    <a:lumMod val="75000"/>
                  </a:schemeClr>
                </a:solidFill>
              </a:rPr>
              <a:t>Julia Dreblow</a:t>
            </a:r>
            <a:br>
              <a:rPr lang="en-US" dirty="0">
                <a:solidFill>
                  <a:schemeClr val="accent6">
                    <a:lumMod val="75000"/>
                  </a:schemeClr>
                </a:solidFill>
              </a:rPr>
            </a:br>
            <a:r>
              <a:rPr lang="en-US" sz="1800" dirty="0">
                <a:solidFill>
                  <a:schemeClr val="accent5">
                    <a:lumMod val="20000"/>
                    <a:lumOff val="80000"/>
                  </a:schemeClr>
                </a:solidFill>
                <a:hlinkClick r:id="rId2">
                  <a:extLst>
                    <a:ext uri="{A12FA001-AC4F-418D-AE19-62706E023703}">
                      <ahyp:hlinkClr xmlns:ahyp="http://schemas.microsoft.com/office/drawing/2018/hyperlinkcolor" val="tx"/>
                    </a:ext>
                  </a:extLst>
                </a:hlinkClick>
              </a:rPr>
              <a:t>www.sriServices.co.uk</a:t>
            </a:r>
            <a:endParaRPr lang="en-US" sz="1800" dirty="0">
              <a:solidFill>
                <a:schemeClr val="accent5">
                  <a:lumMod val="20000"/>
                  <a:lumOff val="80000"/>
                </a:schemeClr>
              </a:solidFill>
            </a:endParaRPr>
          </a:p>
          <a:p>
            <a:pPr marL="114300" indent="0" algn="ctr">
              <a:buNone/>
            </a:pPr>
            <a:endParaRPr lang="en-US" dirty="0"/>
          </a:p>
          <a:p>
            <a:pPr marL="114300" indent="0" algn="ctr">
              <a:buNone/>
            </a:pPr>
            <a:endParaRPr lang="en-US" dirty="0">
              <a:solidFill>
                <a:schemeClr val="accent5">
                  <a:lumMod val="20000"/>
                  <a:lumOff val="80000"/>
                </a:schemeClr>
              </a:solidFill>
            </a:endParaRPr>
          </a:p>
        </p:txBody>
      </p:sp>
      <p:sp>
        <p:nvSpPr>
          <p:cNvPr id="4" name="TextBox 3">
            <a:extLst>
              <a:ext uri="{FF2B5EF4-FFF2-40B4-BE49-F238E27FC236}">
                <a16:creationId xmlns:a16="http://schemas.microsoft.com/office/drawing/2014/main" id="{616A7DE1-C361-1ACB-5E06-9B93D2771FE1}"/>
              </a:ext>
            </a:extLst>
          </p:cNvPr>
          <p:cNvSpPr txBox="1"/>
          <p:nvPr/>
        </p:nvSpPr>
        <p:spPr>
          <a:xfrm>
            <a:off x="1200215" y="4160864"/>
            <a:ext cx="467413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dirty="0">
                <a:ln>
                  <a:noFill/>
                </a:ln>
                <a:solidFill>
                  <a:srgbClr val="0097A7">
                    <a:lumMod val="20000"/>
                    <a:lumOff val="80000"/>
                  </a:srgbClr>
                </a:solidFill>
                <a:effectLst/>
                <a:uLnTx/>
                <a:uFillTx/>
                <a:latin typeface="Arial"/>
                <a:cs typeface="Arial"/>
                <a:sym typeface="Arial"/>
              </a:rPr>
              <a:t>For information only.  This represents our current thoughts, which evolve over time. We are not regulated or authorised to offer advice.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dirty="0">
                <a:ln>
                  <a:noFill/>
                </a:ln>
                <a:solidFill>
                  <a:srgbClr val="0097A7">
                    <a:lumMod val="20000"/>
                    <a:lumOff val="80000"/>
                  </a:srgbClr>
                </a:solidFill>
                <a:effectLst/>
                <a:uLnTx/>
                <a:uFillTx/>
                <a:latin typeface="Arial"/>
                <a:cs typeface="Arial"/>
                <a:sym typeface="Arial"/>
              </a:rPr>
              <a:t>Please read the consultation paper and contact the FCA with any questions.</a:t>
            </a:r>
          </a:p>
        </p:txBody>
      </p:sp>
      <p:pic>
        <p:nvPicPr>
          <p:cNvPr id="5" name="Picture 4">
            <a:extLst>
              <a:ext uri="{FF2B5EF4-FFF2-40B4-BE49-F238E27FC236}">
                <a16:creationId xmlns:a16="http://schemas.microsoft.com/office/drawing/2014/main" id="{F0437B6C-43FA-D042-FC2B-12470C6F406D}"/>
              </a:ext>
            </a:extLst>
          </p:cNvPr>
          <p:cNvPicPr>
            <a:picLocks noChangeAspect="1"/>
          </p:cNvPicPr>
          <p:nvPr/>
        </p:nvPicPr>
        <p:blipFill>
          <a:blip r:embed="rId3"/>
          <a:stretch>
            <a:fillRect/>
          </a:stretch>
        </p:blipFill>
        <p:spPr>
          <a:xfrm rot="1338837">
            <a:off x="7785145" y="3282349"/>
            <a:ext cx="1004792" cy="1513887"/>
          </a:xfrm>
          <a:prstGeom prst="rect">
            <a:avLst/>
          </a:prstGeom>
        </p:spPr>
      </p:pic>
      <p:pic>
        <p:nvPicPr>
          <p:cNvPr id="6" name="A724FECB-2AC7-4F3C-B6A3-8E3C5A10E798">
            <a:extLst>
              <a:ext uri="{FF2B5EF4-FFF2-40B4-BE49-F238E27FC236}">
                <a16:creationId xmlns:a16="http://schemas.microsoft.com/office/drawing/2014/main" id="{4B57C137-5747-244B-DB2C-7CA3D82947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34" r="5959" b="2601"/>
          <a:stretch/>
        </p:blipFill>
        <p:spPr bwMode="auto">
          <a:xfrm rot="448753">
            <a:off x="6846072" y="619477"/>
            <a:ext cx="867184" cy="13234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80FE5C43-1AAE-B553-930F-5EC64DEBA9E7}"/>
              </a:ext>
            </a:extLst>
          </p:cNvPr>
          <p:cNvPicPr>
            <a:picLocks noChangeAspect="1"/>
          </p:cNvPicPr>
          <p:nvPr/>
        </p:nvPicPr>
        <p:blipFill>
          <a:blip r:embed="rId5"/>
          <a:stretch>
            <a:fillRect/>
          </a:stretch>
        </p:blipFill>
        <p:spPr>
          <a:xfrm rot="20678744">
            <a:off x="6952490" y="2593463"/>
            <a:ext cx="904584" cy="1331231"/>
          </a:xfrm>
          <a:prstGeom prst="rect">
            <a:avLst/>
          </a:prstGeom>
        </p:spPr>
      </p:pic>
      <p:pic>
        <p:nvPicPr>
          <p:cNvPr id="10" name="Picture 9">
            <a:extLst>
              <a:ext uri="{FF2B5EF4-FFF2-40B4-BE49-F238E27FC236}">
                <a16:creationId xmlns:a16="http://schemas.microsoft.com/office/drawing/2014/main" id="{EA16612E-2D79-E5A7-3868-531F7EA8FDA5}"/>
              </a:ext>
            </a:extLst>
          </p:cNvPr>
          <p:cNvPicPr>
            <a:picLocks noChangeAspect="1"/>
          </p:cNvPicPr>
          <p:nvPr/>
        </p:nvPicPr>
        <p:blipFill>
          <a:blip r:embed="rId6"/>
          <a:stretch>
            <a:fillRect/>
          </a:stretch>
        </p:blipFill>
        <p:spPr>
          <a:xfrm rot="1615660">
            <a:off x="7808906" y="1418878"/>
            <a:ext cx="834835" cy="1270804"/>
          </a:xfrm>
          <a:prstGeom prst="rect">
            <a:avLst/>
          </a:prstGeom>
        </p:spPr>
      </p:pic>
      <p:pic>
        <p:nvPicPr>
          <p:cNvPr id="12" name="Picture 11">
            <a:extLst>
              <a:ext uri="{FF2B5EF4-FFF2-40B4-BE49-F238E27FC236}">
                <a16:creationId xmlns:a16="http://schemas.microsoft.com/office/drawing/2014/main" id="{80088895-F64F-BBCE-6D68-71E2F27094BE}"/>
              </a:ext>
            </a:extLst>
          </p:cNvPr>
          <p:cNvPicPr>
            <a:picLocks noChangeAspect="1"/>
          </p:cNvPicPr>
          <p:nvPr/>
        </p:nvPicPr>
        <p:blipFill>
          <a:blip r:embed="rId7"/>
          <a:stretch>
            <a:fillRect/>
          </a:stretch>
        </p:blipFill>
        <p:spPr>
          <a:xfrm rot="729505">
            <a:off x="5943745" y="1796800"/>
            <a:ext cx="942052" cy="1449119"/>
          </a:xfrm>
          <a:prstGeom prst="rect">
            <a:avLst/>
          </a:prstGeom>
        </p:spPr>
      </p:pic>
      <p:pic>
        <p:nvPicPr>
          <p:cNvPr id="9" name="Picture 8">
            <a:extLst>
              <a:ext uri="{FF2B5EF4-FFF2-40B4-BE49-F238E27FC236}">
                <a16:creationId xmlns:a16="http://schemas.microsoft.com/office/drawing/2014/main" id="{8F968EA1-A5EE-9A7F-2D85-7D0C4926E6D1}"/>
              </a:ext>
            </a:extLst>
          </p:cNvPr>
          <p:cNvPicPr>
            <a:picLocks noChangeAspect="1"/>
          </p:cNvPicPr>
          <p:nvPr/>
        </p:nvPicPr>
        <p:blipFill>
          <a:blip r:embed="rId8"/>
          <a:stretch>
            <a:fillRect/>
          </a:stretch>
        </p:blipFill>
        <p:spPr>
          <a:xfrm>
            <a:off x="3141548" y="350209"/>
            <a:ext cx="917777" cy="906851"/>
          </a:xfrm>
          <a:prstGeom prst="rect">
            <a:avLst/>
          </a:prstGeom>
        </p:spPr>
      </p:pic>
    </p:spTree>
    <p:extLst>
      <p:ext uri="{BB962C8B-B14F-4D97-AF65-F5344CB8AC3E}">
        <p14:creationId xmlns:p14="http://schemas.microsoft.com/office/powerpoint/2010/main" val="3126698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AC6CD-7079-12A1-F822-F2F8F9BF5E71}"/>
              </a:ext>
            </a:extLst>
          </p:cNvPr>
          <p:cNvSpPr>
            <a:spLocks noGrp="1"/>
          </p:cNvSpPr>
          <p:nvPr>
            <p:ph type="title"/>
          </p:nvPr>
        </p:nvSpPr>
        <p:spPr>
          <a:xfrm>
            <a:off x="2383436" y="2055912"/>
            <a:ext cx="5519473" cy="841800"/>
          </a:xfrm>
        </p:spPr>
        <p:txBody>
          <a:bodyPr>
            <a:normAutofit fontScale="90000"/>
          </a:bodyPr>
          <a:lstStyle/>
          <a:p>
            <a:r>
              <a:rPr lang="en-US" dirty="0"/>
              <a:t>The investment landscape is changing</a:t>
            </a:r>
            <a:endParaRPr lang="en-GB" dirty="0"/>
          </a:p>
        </p:txBody>
      </p:sp>
    </p:spTree>
    <p:extLst>
      <p:ext uri="{BB962C8B-B14F-4D97-AF65-F5344CB8AC3E}">
        <p14:creationId xmlns:p14="http://schemas.microsoft.com/office/powerpoint/2010/main" val="3948373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445025"/>
            <a:ext cx="7694876" cy="572700"/>
          </a:xfrm>
        </p:spPr>
        <p:txBody>
          <a:bodyPr>
            <a:normAutofit fontScale="90000"/>
          </a:bodyPr>
          <a:lstStyle/>
          <a:p>
            <a:r>
              <a:rPr lang="en-US" sz="2800"/>
              <a:t>Our lifestyles are warming the planet, destroying habitats and ruining lives    </a:t>
            </a:r>
            <a:br>
              <a:rPr lang="en-US" sz="2800"/>
            </a:br>
            <a:endParaRPr lang="en-US" sz="2800"/>
          </a:p>
        </p:txBody>
      </p:sp>
      <p:pic>
        <p:nvPicPr>
          <p:cNvPr id="12" name="Picture 11" descr="Dry cracks in land under cloudy sky">
            <a:extLst>
              <a:ext uri="{FF2B5EF4-FFF2-40B4-BE49-F238E27FC236}">
                <a16:creationId xmlns:a16="http://schemas.microsoft.com/office/drawing/2014/main" id="{6FFA6DA9-8EA2-7446-6CBC-1E0022BC853A}"/>
              </a:ext>
            </a:extLst>
          </p:cNvPr>
          <p:cNvPicPr>
            <a:picLocks noChangeAspect="1"/>
          </p:cNvPicPr>
          <p:nvPr/>
        </p:nvPicPr>
        <p:blipFill>
          <a:blip r:embed="rId2"/>
          <a:stretch>
            <a:fillRect/>
          </a:stretch>
        </p:blipFill>
        <p:spPr>
          <a:xfrm>
            <a:off x="3245696" y="1540231"/>
            <a:ext cx="2778532" cy="2889066"/>
          </a:xfrm>
          <a:prstGeom prst="rect">
            <a:avLst/>
          </a:prstGeom>
        </p:spPr>
      </p:pic>
      <p:pic>
        <p:nvPicPr>
          <p:cNvPr id="14" name="Picture 13">
            <a:extLst>
              <a:ext uri="{FF2B5EF4-FFF2-40B4-BE49-F238E27FC236}">
                <a16:creationId xmlns:a16="http://schemas.microsoft.com/office/drawing/2014/main" id="{6809C77F-1D5B-75D7-0B25-43E082C26871}"/>
              </a:ext>
            </a:extLst>
          </p:cNvPr>
          <p:cNvPicPr>
            <a:picLocks noChangeAspect="1"/>
          </p:cNvPicPr>
          <p:nvPr/>
        </p:nvPicPr>
        <p:blipFill rotWithShape="1">
          <a:blip r:embed="rId3"/>
          <a:srcRect r="27595"/>
          <a:stretch/>
        </p:blipFill>
        <p:spPr>
          <a:xfrm>
            <a:off x="6112218" y="1540230"/>
            <a:ext cx="2902528" cy="2889066"/>
          </a:xfrm>
          <a:prstGeom prst="rect">
            <a:avLst/>
          </a:prstGeom>
        </p:spPr>
      </p:pic>
      <p:sp>
        <p:nvSpPr>
          <p:cNvPr id="15" name="TextBox 14">
            <a:extLst>
              <a:ext uri="{FF2B5EF4-FFF2-40B4-BE49-F238E27FC236}">
                <a16:creationId xmlns:a16="http://schemas.microsoft.com/office/drawing/2014/main" id="{63E96E02-50DA-0D20-3EBD-A15188FF3E8A}"/>
              </a:ext>
            </a:extLst>
          </p:cNvPr>
          <p:cNvSpPr txBox="1"/>
          <p:nvPr/>
        </p:nvSpPr>
        <p:spPr>
          <a:xfrm>
            <a:off x="6794828" y="4429297"/>
            <a:ext cx="166254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srgbClr val="000000"/>
                </a:solidFill>
                <a:effectLst/>
                <a:uLnTx/>
                <a:uFillTx/>
                <a:latin typeface="Arial"/>
                <a:cs typeface="Arial"/>
                <a:sym typeface="Arial"/>
              </a:rPr>
              <a:t>Pakistan – August 2022</a:t>
            </a:r>
          </a:p>
        </p:txBody>
      </p:sp>
      <p:pic>
        <p:nvPicPr>
          <p:cNvPr id="6" name="Picture 5" descr="A picture containing dark, smoke, coming, clouds&#10;&#10;Description automatically generated">
            <a:extLst>
              <a:ext uri="{FF2B5EF4-FFF2-40B4-BE49-F238E27FC236}">
                <a16:creationId xmlns:a16="http://schemas.microsoft.com/office/drawing/2014/main" id="{A1D558DD-5B8C-4998-AB90-C7C0ED4B2033}"/>
              </a:ext>
            </a:extLst>
          </p:cNvPr>
          <p:cNvPicPr>
            <a:picLocks noChangeAspect="1"/>
          </p:cNvPicPr>
          <p:nvPr/>
        </p:nvPicPr>
        <p:blipFill>
          <a:blip r:embed="rId4"/>
          <a:stretch>
            <a:fillRect/>
          </a:stretch>
        </p:blipFill>
        <p:spPr>
          <a:xfrm>
            <a:off x="154382" y="1540231"/>
            <a:ext cx="3003324" cy="2889067"/>
          </a:xfrm>
          <a:prstGeom prst="rect">
            <a:avLst/>
          </a:prstGeom>
        </p:spPr>
      </p:pic>
    </p:spTree>
    <p:extLst>
      <p:ext uri="{BB962C8B-B14F-4D97-AF65-F5344CB8AC3E}">
        <p14:creationId xmlns:p14="http://schemas.microsoft.com/office/powerpoint/2010/main" val="1938111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8873B-9BC4-3DF7-9A66-EC4AF588F18D}"/>
              </a:ext>
            </a:extLst>
          </p:cNvPr>
          <p:cNvSpPr>
            <a:spLocks noGrp="1"/>
          </p:cNvSpPr>
          <p:nvPr>
            <p:ph type="title"/>
          </p:nvPr>
        </p:nvSpPr>
        <p:spPr>
          <a:xfrm>
            <a:off x="1166117" y="559206"/>
            <a:ext cx="5964204" cy="493099"/>
          </a:xfrm>
        </p:spPr>
        <p:txBody>
          <a:bodyPr>
            <a:normAutofit fontScale="90000"/>
          </a:bodyPr>
          <a:lstStyle/>
          <a:p>
            <a:pPr algn="l"/>
            <a:r>
              <a:rPr lang="en-GB" sz="3100" b="1" dirty="0"/>
              <a:t>And, as expected, it is getting worse:</a:t>
            </a:r>
            <a:br>
              <a:rPr lang="en-GB" b="1" dirty="0"/>
            </a:br>
            <a:r>
              <a:rPr lang="en-GB" sz="2700" dirty="0"/>
              <a:t>Recent headlines…</a:t>
            </a:r>
            <a:endParaRPr lang="en-GB" dirty="0"/>
          </a:p>
        </p:txBody>
      </p:sp>
      <p:sp>
        <p:nvSpPr>
          <p:cNvPr id="4" name="TextBox 3">
            <a:extLst>
              <a:ext uri="{FF2B5EF4-FFF2-40B4-BE49-F238E27FC236}">
                <a16:creationId xmlns:a16="http://schemas.microsoft.com/office/drawing/2014/main" id="{EE9ADC36-EBB8-CD11-BA8E-652F4B0FAFD0}"/>
              </a:ext>
            </a:extLst>
          </p:cNvPr>
          <p:cNvSpPr txBox="1"/>
          <p:nvPr/>
        </p:nvSpPr>
        <p:spPr>
          <a:xfrm>
            <a:off x="1309954" y="1415058"/>
            <a:ext cx="4561726" cy="3354765"/>
          </a:xfrm>
          <a:prstGeom prst="rect">
            <a:avLst/>
          </a:prstGeom>
          <a:noFill/>
        </p:spPr>
        <p:txBody>
          <a:bodyPr wrap="square" rtlCol="0">
            <a:spAutoFit/>
          </a:bodyPr>
          <a:lstStyle/>
          <a:p>
            <a:pPr marL="285750" indent="-285750">
              <a:buClr>
                <a:schemeClr val="bg1">
                  <a:lumMod val="95000"/>
                </a:schemeClr>
              </a:buClr>
              <a:buFont typeface="Arial" panose="020B0604020202020204" pitchFamily="34" charset="0"/>
              <a:buChar char="•"/>
            </a:pPr>
            <a:r>
              <a:rPr lang="en-GB" sz="18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International </a:t>
            </a:r>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average temperatures were 1.47C degrees above preindustrial averages in June 2023 (Berkely Earth) </a:t>
            </a:r>
          </a:p>
          <a:p>
            <a:pPr>
              <a:buClr>
                <a:schemeClr val="bg1">
                  <a:lumMod val="95000"/>
                </a:schemeClr>
              </a:buClr>
            </a:pPr>
            <a:r>
              <a:rPr lang="en-GB" sz="18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21/9/23 FT:</a:t>
            </a:r>
          </a:p>
          <a:p>
            <a:pPr marL="285750" indent="-285750">
              <a:buClr>
                <a:schemeClr val="bg1">
                  <a:lumMod val="95000"/>
                </a:schemeClr>
              </a:buClr>
              <a:buFont typeface="Arial" panose="020B0604020202020204" pitchFamily="34" charset="0"/>
              <a:buChar char="•"/>
            </a:pPr>
            <a:r>
              <a:rPr lang="en-GB" sz="18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‘World has experienced its hottest June – August season’ </a:t>
            </a:r>
          </a:p>
          <a:p>
            <a:pPr marL="285750" indent="-285750">
              <a:buClr>
                <a:schemeClr val="bg1">
                  <a:lumMod val="95000"/>
                </a:schemeClr>
              </a:buClr>
              <a:buFont typeface="Arial" panose="020B0604020202020204" pitchFamily="34" charset="0"/>
              <a:buChar char="•"/>
            </a:pPr>
            <a:r>
              <a:rPr lang="en-GB" sz="1800" dirty="0">
                <a:solidFill>
                  <a:schemeClr val="bg1"/>
                </a:solidFill>
              </a:rPr>
              <a:t>‘Humanity has opened the gates to hell’  … ‘currently heading towards +2.8C’..., … ‘foot dragging’ and ‘naked greed of entrenched interests raking in billions from fossil fuels’ . </a:t>
            </a:r>
            <a:r>
              <a:rPr lang="en-GB" sz="1200" dirty="0">
                <a:solidFill>
                  <a:schemeClr val="bg1"/>
                </a:solidFill>
              </a:rPr>
              <a:t>UN Secretary General Guterres</a:t>
            </a:r>
            <a:endParaRPr lang="en-GB" sz="1800" kern="100" dirty="0">
              <a:solidFill>
                <a:schemeClr val="bg1"/>
              </a:solidFill>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3" name="Picture 4">
            <a:extLst>
              <a:ext uri="{FF2B5EF4-FFF2-40B4-BE49-F238E27FC236}">
                <a16:creationId xmlns:a16="http://schemas.microsoft.com/office/drawing/2014/main" id="{0D57C0B0-46AC-5F7A-FF18-18B2AA69ED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4492" y="1415058"/>
            <a:ext cx="2979617" cy="3023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823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131D2-F724-C335-536B-DBC6F2E48654}"/>
              </a:ext>
            </a:extLst>
          </p:cNvPr>
          <p:cNvSpPr>
            <a:spLocks noGrp="1"/>
          </p:cNvSpPr>
          <p:nvPr>
            <p:ph type="title"/>
          </p:nvPr>
        </p:nvSpPr>
        <p:spPr/>
        <p:txBody>
          <a:bodyPr>
            <a:normAutofit fontScale="90000"/>
          </a:bodyPr>
          <a:lstStyle/>
          <a:p>
            <a:endParaRPr lang="en-GB"/>
          </a:p>
        </p:txBody>
      </p:sp>
      <p:pic>
        <p:nvPicPr>
          <p:cNvPr id="4" name="Picture 3">
            <a:extLst>
              <a:ext uri="{FF2B5EF4-FFF2-40B4-BE49-F238E27FC236}">
                <a16:creationId xmlns:a16="http://schemas.microsoft.com/office/drawing/2014/main" id="{AB0ACEB9-D913-4657-CF78-1765E51F4A5C}"/>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53000"/>
                    </a14:imgEffect>
                  </a14:imgLayer>
                </a14:imgProps>
              </a:ext>
            </a:extLst>
          </a:blip>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80313071-B061-2C9A-08C2-532154F60CB3}"/>
              </a:ext>
            </a:extLst>
          </p:cNvPr>
          <p:cNvSpPr txBox="1"/>
          <p:nvPr/>
        </p:nvSpPr>
        <p:spPr>
          <a:xfrm>
            <a:off x="2475876" y="2233534"/>
            <a:ext cx="4804349" cy="2677656"/>
          </a:xfrm>
          <a:prstGeom prst="rect">
            <a:avLst/>
          </a:prstGeom>
          <a:solidFill>
            <a:srgbClr val="C00000"/>
          </a:solidFill>
        </p:spPr>
        <p:txBody>
          <a:bodyPr wrap="square">
            <a:spAutoFit/>
          </a:bodyPr>
          <a:lstStyle/>
          <a:p>
            <a:pPr algn="ctr"/>
            <a:r>
              <a:rPr lang="en-GB" sz="2400" dirty="0">
                <a:solidFill>
                  <a:schemeClr val="bg1"/>
                </a:solidFill>
              </a:rPr>
              <a:t>Too big to ignore</a:t>
            </a:r>
          </a:p>
          <a:p>
            <a:r>
              <a:rPr lang="en-GB" sz="1800" dirty="0">
                <a:solidFill>
                  <a:schemeClr val="bg1"/>
                </a:solidFill>
              </a:rPr>
              <a:t> </a:t>
            </a:r>
          </a:p>
          <a:p>
            <a:r>
              <a:rPr lang="en-GB" sz="1800" dirty="0">
                <a:solidFill>
                  <a:schemeClr val="bg1"/>
                </a:solidFill>
              </a:rPr>
              <a:t>Analysing ESG risk is increasingly BAU</a:t>
            </a:r>
          </a:p>
          <a:p>
            <a:endParaRPr lang="en-GB" sz="1800" dirty="0">
              <a:solidFill>
                <a:schemeClr val="bg1"/>
              </a:solidFill>
            </a:endParaRPr>
          </a:p>
          <a:p>
            <a:pPr lvl="1"/>
            <a:r>
              <a:rPr lang="en-GB" sz="1800" dirty="0">
                <a:solidFill>
                  <a:schemeClr val="bg1"/>
                </a:solidFill>
              </a:rPr>
              <a:t>… But very different from ‘focusing on sustainability issues and outcomes’</a:t>
            </a:r>
          </a:p>
          <a:p>
            <a:pPr lvl="1"/>
            <a:endParaRPr lang="en-GB" sz="1800" dirty="0">
              <a:solidFill>
                <a:schemeClr val="bg1"/>
              </a:solidFill>
            </a:endParaRPr>
          </a:p>
          <a:p>
            <a:r>
              <a:rPr lang="en-GB" sz="1800" dirty="0">
                <a:solidFill>
                  <a:schemeClr val="bg1"/>
                </a:solidFill>
              </a:rPr>
              <a:t>SDR seeks to differentiate…, aid understanding &amp; address greenwash  </a:t>
            </a:r>
          </a:p>
        </p:txBody>
      </p:sp>
    </p:spTree>
    <p:extLst>
      <p:ext uri="{BB962C8B-B14F-4D97-AF65-F5344CB8AC3E}">
        <p14:creationId xmlns:p14="http://schemas.microsoft.com/office/powerpoint/2010/main" val="126068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C12EE-A57F-9600-E08E-46E8584766EF}"/>
              </a:ext>
            </a:extLst>
          </p:cNvPr>
          <p:cNvSpPr>
            <a:spLocks noGrp="1"/>
          </p:cNvSpPr>
          <p:nvPr>
            <p:ph type="title"/>
          </p:nvPr>
        </p:nvSpPr>
        <p:spPr>
          <a:xfrm>
            <a:off x="2362227" y="2182005"/>
            <a:ext cx="5797498" cy="841800"/>
          </a:xfrm>
        </p:spPr>
        <p:txBody>
          <a:bodyPr>
            <a:normAutofit/>
          </a:bodyPr>
          <a:lstStyle/>
          <a:p>
            <a:r>
              <a:rPr lang="en-GB" dirty="0"/>
              <a:t>How relevant is all this?</a:t>
            </a:r>
          </a:p>
        </p:txBody>
      </p:sp>
    </p:spTree>
    <p:extLst>
      <p:ext uri="{BB962C8B-B14F-4D97-AF65-F5344CB8AC3E}">
        <p14:creationId xmlns:p14="http://schemas.microsoft.com/office/powerpoint/2010/main" val="3264700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227F8-70BB-5C33-99A6-3E414008743E}"/>
              </a:ext>
            </a:extLst>
          </p:cNvPr>
          <p:cNvSpPr>
            <a:spLocks noGrp="1"/>
          </p:cNvSpPr>
          <p:nvPr>
            <p:ph type="title"/>
          </p:nvPr>
        </p:nvSpPr>
        <p:spPr/>
        <p:txBody>
          <a:bodyPr>
            <a:noAutofit/>
          </a:bodyPr>
          <a:lstStyle/>
          <a:p>
            <a:r>
              <a:rPr lang="en-GB" dirty="0"/>
              <a:t>The UK is signed up to ‘net zero’ in 2016</a:t>
            </a:r>
          </a:p>
        </p:txBody>
      </p:sp>
      <p:pic>
        <p:nvPicPr>
          <p:cNvPr id="6" name="Content Placeholder 5">
            <a:extLst>
              <a:ext uri="{FF2B5EF4-FFF2-40B4-BE49-F238E27FC236}">
                <a16:creationId xmlns:a16="http://schemas.microsoft.com/office/drawing/2014/main" id="{55DDF23D-A314-F794-A8AE-8E78CF96B552}"/>
              </a:ext>
            </a:extLst>
          </p:cNvPr>
          <p:cNvPicPr>
            <a:picLocks noGrp="1" noChangeAspect="1"/>
          </p:cNvPicPr>
          <p:nvPr>
            <p:ph idx="4294967295"/>
          </p:nvPr>
        </p:nvPicPr>
        <p:blipFill>
          <a:blip r:embed="rId2"/>
          <a:stretch>
            <a:fillRect/>
          </a:stretch>
        </p:blipFill>
        <p:spPr>
          <a:xfrm>
            <a:off x="5412358" y="1320799"/>
            <a:ext cx="2833687" cy="3079750"/>
          </a:xfrm>
        </p:spPr>
      </p:pic>
      <p:pic>
        <p:nvPicPr>
          <p:cNvPr id="8" name="Picture 7">
            <a:extLst>
              <a:ext uri="{FF2B5EF4-FFF2-40B4-BE49-F238E27FC236}">
                <a16:creationId xmlns:a16="http://schemas.microsoft.com/office/drawing/2014/main" id="{E09DBA01-3F16-C1B6-0BB2-42B5C33269BB}"/>
              </a:ext>
            </a:extLst>
          </p:cNvPr>
          <p:cNvPicPr>
            <a:picLocks noChangeAspect="1"/>
          </p:cNvPicPr>
          <p:nvPr/>
        </p:nvPicPr>
        <p:blipFill>
          <a:blip r:embed="rId3"/>
          <a:stretch>
            <a:fillRect/>
          </a:stretch>
        </p:blipFill>
        <p:spPr>
          <a:xfrm>
            <a:off x="1838150" y="1405343"/>
            <a:ext cx="2833115" cy="2910663"/>
          </a:xfrm>
          <a:prstGeom prst="rect">
            <a:avLst/>
          </a:prstGeom>
        </p:spPr>
      </p:pic>
    </p:spTree>
    <p:extLst>
      <p:ext uri="{BB962C8B-B14F-4D97-AF65-F5344CB8AC3E}">
        <p14:creationId xmlns:p14="http://schemas.microsoft.com/office/powerpoint/2010/main" val="3888583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50556-C827-D41E-FB10-E87DE811A63A}"/>
              </a:ext>
            </a:extLst>
          </p:cNvPr>
          <p:cNvSpPr>
            <a:spLocks noGrp="1"/>
          </p:cNvSpPr>
          <p:nvPr>
            <p:ph type="title"/>
          </p:nvPr>
        </p:nvSpPr>
        <p:spPr>
          <a:xfrm>
            <a:off x="235500" y="513935"/>
            <a:ext cx="8520600" cy="572700"/>
          </a:xfrm>
        </p:spPr>
        <p:txBody>
          <a:bodyPr>
            <a:normAutofit fontScale="90000"/>
          </a:bodyPr>
          <a:lstStyle/>
          <a:p>
            <a:r>
              <a:rPr lang="en-GB"/>
              <a:t>Government policy (Oct 21) &gt; regulation </a:t>
            </a:r>
          </a:p>
        </p:txBody>
      </p:sp>
      <p:pic>
        <p:nvPicPr>
          <p:cNvPr id="5" name="Picture 4">
            <a:extLst>
              <a:ext uri="{FF2B5EF4-FFF2-40B4-BE49-F238E27FC236}">
                <a16:creationId xmlns:a16="http://schemas.microsoft.com/office/drawing/2014/main" id="{66A71F9A-A82D-6A9C-2296-C06F963B7DF6}"/>
              </a:ext>
            </a:extLst>
          </p:cNvPr>
          <p:cNvPicPr>
            <a:picLocks noChangeAspect="1"/>
          </p:cNvPicPr>
          <p:nvPr/>
        </p:nvPicPr>
        <p:blipFill>
          <a:blip r:embed="rId2"/>
          <a:stretch>
            <a:fillRect/>
          </a:stretch>
        </p:blipFill>
        <p:spPr>
          <a:xfrm>
            <a:off x="457201" y="1319766"/>
            <a:ext cx="2354812" cy="3023448"/>
          </a:xfrm>
          <a:prstGeom prst="rect">
            <a:avLst/>
          </a:prstGeom>
        </p:spPr>
      </p:pic>
      <p:pic>
        <p:nvPicPr>
          <p:cNvPr id="7" name="Picture 6">
            <a:extLst>
              <a:ext uri="{FF2B5EF4-FFF2-40B4-BE49-F238E27FC236}">
                <a16:creationId xmlns:a16="http://schemas.microsoft.com/office/drawing/2014/main" id="{2BEDB5DB-B1FA-D1B6-EF8E-B9ACD2E363AD}"/>
              </a:ext>
            </a:extLst>
          </p:cNvPr>
          <p:cNvPicPr>
            <a:picLocks noChangeAspect="1"/>
          </p:cNvPicPr>
          <p:nvPr/>
        </p:nvPicPr>
        <p:blipFill>
          <a:blip r:embed="rId3"/>
          <a:stretch>
            <a:fillRect/>
          </a:stretch>
        </p:blipFill>
        <p:spPr>
          <a:xfrm>
            <a:off x="3002075" y="1319767"/>
            <a:ext cx="3234883" cy="3023448"/>
          </a:xfrm>
          <a:prstGeom prst="rect">
            <a:avLst/>
          </a:prstGeom>
        </p:spPr>
      </p:pic>
      <p:pic>
        <p:nvPicPr>
          <p:cNvPr id="9" name="Picture 8">
            <a:extLst>
              <a:ext uri="{FF2B5EF4-FFF2-40B4-BE49-F238E27FC236}">
                <a16:creationId xmlns:a16="http://schemas.microsoft.com/office/drawing/2014/main" id="{A7D095C5-E674-D34A-435B-40FF9FFDA4EC}"/>
              </a:ext>
            </a:extLst>
          </p:cNvPr>
          <p:cNvPicPr>
            <a:picLocks noChangeAspect="1"/>
          </p:cNvPicPr>
          <p:nvPr/>
        </p:nvPicPr>
        <p:blipFill>
          <a:blip r:embed="rId4"/>
          <a:stretch>
            <a:fillRect/>
          </a:stretch>
        </p:blipFill>
        <p:spPr>
          <a:xfrm>
            <a:off x="6427020" y="1364984"/>
            <a:ext cx="2490871" cy="2978230"/>
          </a:xfrm>
          <a:prstGeom prst="rect">
            <a:avLst/>
          </a:prstGeom>
        </p:spPr>
      </p:pic>
      <p:sp>
        <p:nvSpPr>
          <p:cNvPr id="3" name="Oval 2">
            <a:extLst>
              <a:ext uri="{FF2B5EF4-FFF2-40B4-BE49-F238E27FC236}">
                <a16:creationId xmlns:a16="http://schemas.microsoft.com/office/drawing/2014/main" id="{7666DA6B-1DF6-2102-EE02-1C28CE679284}"/>
              </a:ext>
            </a:extLst>
          </p:cNvPr>
          <p:cNvSpPr/>
          <p:nvPr/>
        </p:nvSpPr>
        <p:spPr>
          <a:xfrm>
            <a:off x="525330" y="1885535"/>
            <a:ext cx="556260" cy="39288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9F819AE1-5334-4766-49DA-93954F4E5DFD}"/>
              </a:ext>
            </a:extLst>
          </p:cNvPr>
          <p:cNvSpPr/>
          <p:nvPr/>
        </p:nvSpPr>
        <p:spPr>
          <a:xfrm>
            <a:off x="6918960" y="2657656"/>
            <a:ext cx="556260" cy="39288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E16D717A-B2D8-C62D-593B-3D28C7218780}"/>
              </a:ext>
            </a:extLst>
          </p:cNvPr>
          <p:cNvPicPr>
            <a:picLocks noChangeAspect="1"/>
          </p:cNvPicPr>
          <p:nvPr/>
        </p:nvPicPr>
        <p:blipFill>
          <a:blip r:embed="rId5"/>
          <a:stretch>
            <a:fillRect/>
          </a:stretch>
        </p:blipFill>
        <p:spPr>
          <a:xfrm rot="20852736">
            <a:off x="1456384" y="3552092"/>
            <a:ext cx="1021015" cy="1450588"/>
          </a:xfrm>
          <a:prstGeom prst="rect">
            <a:avLst/>
          </a:prstGeom>
        </p:spPr>
      </p:pic>
      <p:pic>
        <p:nvPicPr>
          <p:cNvPr id="8" name="Picture 7">
            <a:extLst>
              <a:ext uri="{FF2B5EF4-FFF2-40B4-BE49-F238E27FC236}">
                <a16:creationId xmlns:a16="http://schemas.microsoft.com/office/drawing/2014/main" id="{68821F59-AB90-4075-BF83-62E6D77A8919}"/>
              </a:ext>
            </a:extLst>
          </p:cNvPr>
          <p:cNvPicPr>
            <a:picLocks noChangeAspect="1"/>
          </p:cNvPicPr>
          <p:nvPr/>
        </p:nvPicPr>
        <p:blipFill>
          <a:blip r:embed="rId6"/>
          <a:stretch>
            <a:fillRect/>
          </a:stretch>
        </p:blipFill>
        <p:spPr>
          <a:xfrm rot="1165937">
            <a:off x="2720545" y="3618945"/>
            <a:ext cx="1194813" cy="1364672"/>
          </a:xfrm>
          <a:prstGeom prst="rect">
            <a:avLst/>
          </a:prstGeom>
        </p:spPr>
      </p:pic>
    </p:spTree>
    <p:extLst>
      <p:ext uri="{BB962C8B-B14F-4D97-AF65-F5344CB8AC3E}">
        <p14:creationId xmlns:p14="http://schemas.microsoft.com/office/powerpoint/2010/main" val="1224762620"/>
      </p:ext>
    </p:extLst>
  </p:cSld>
  <p:clrMapOvr>
    <a:masterClrMapping/>
  </p:clrMapOvr>
</p:sld>
</file>

<file path=ppt/theme/theme1.xml><?xml version="1.0" encoding="utf-8"?>
<a:theme xmlns:a="http://schemas.openxmlformats.org/drawingml/2006/main" name="Theme1">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F5677BF7-E3F2-490A-8DEA-3441391F086C}" vid="{E3674833-7868-41D2-8A8F-B9E79C67EF84}"/>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eme1">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F5677BF7-E3F2-490A-8DEA-3441391F086C}" vid="{E3674833-7868-41D2-8A8F-B9E79C67EF8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28adbae-12a0-45ab-96ea-1adcdadef6a2" xsi:nil="true"/>
    <lcf76f155ced4ddcb4097134ff3c332f xmlns="a855855c-75db-4457-8a96-ad05026311ef">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1CA4D2F3AE7D44994CE3CD39F863B22" ma:contentTypeVersion="13" ma:contentTypeDescription="Create a new document." ma:contentTypeScope="" ma:versionID="2e983949481ea251c0d9f32c6adc6404">
  <xsd:schema xmlns:xsd="http://www.w3.org/2001/XMLSchema" xmlns:xs="http://www.w3.org/2001/XMLSchema" xmlns:p="http://schemas.microsoft.com/office/2006/metadata/properties" xmlns:ns2="a855855c-75db-4457-8a96-ad05026311ef" xmlns:ns3="228adbae-12a0-45ab-96ea-1adcdadef6a2" targetNamespace="http://schemas.microsoft.com/office/2006/metadata/properties" ma:root="true" ma:fieldsID="fbc610319ae3a1d999727474839098d8" ns2:_="" ns3:_="">
    <xsd:import namespace="a855855c-75db-4457-8a96-ad05026311ef"/>
    <xsd:import namespace="228adbae-12a0-45ab-96ea-1adcdadef6a2"/>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55855c-75db-4457-8a96-ad05026311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5e68f73-dcd1-439a-a5a8-55cf0e74de7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28adbae-12a0-45ab-96ea-1adcdadef6a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3196845-20e3-4388-b9ce-3e70dfbf08a0}" ma:internalName="TaxCatchAll" ma:showField="CatchAllData" ma:web="228adbae-12a0-45ab-96ea-1adcdadef6a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D62A19-A633-4F96-B62E-DFB082212752}">
  <ds:schemaRefs>
    <ds:schemaRef ds:uri="http://schemas.microsoft.com/office/2006/metadata/properties"/>
    <ds:schemaRef ds:uri="http://schemas.microsoft.com/office/infopath/2007/PartnerControls"/>
    <ds:schemaRef ds:uri="228adbae-12a0-45ab-96ea-1adcdadef6a2"/>
    <ds:schemaRef ds:uri="a855855c-75db-4457-8a96-ad05026311ef"/>
  </ds:schemaRefs>
</ds:datastoreItem>
</file>

<file path=customXml/itemProps2.xml><?xml version="1.0" encoding="utf-8"?>
<ds:datastoreItem xmlns:ds="http://schemas.openxmlformats.org/officeDocument/2006/customXml" ds:itemID="{0D870D90-D051-446B-85A6-0B9D8C1DAC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55855c-75db-4457-8a96-ad05026311ef"/>
    <ds:schemaRef ds:uri="228adbae-12a0-45ab-96ea-1adcdadef6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DA51469-2EE4-442F-B8F3-DE252392BE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Theme1</Template>
  <TotalTime>7861</TotalTime>
  <Words>1146</Words>
  <Application>Microsoft Office PowerPoint</Application>
  <PresentationFormat>On-screen Show (16:9)</PresentationFormat>
  <Paragraphs>149</Paragraphs>
  <Slides>24</Slides>
  <Notes>7</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24</vt:i4>
      </vt:variant>
    </vt:vector>
  </HeadingPairs>
  <TitlesOfParts>
    <vt:vector size="33" baseType="lpstr">
      <vt:lpstr>Source Sans Pro</vt:lpstr>
      <vt:lpstr>Arial</vt:lpstr>
      <vt:lpstr>Calibri</vt:lpstr>
      <vt:lpstr>open sans</vt:lpstr>
      <vt:lpstr>Source Sans Pro SemiBold</vt:lpstr>
      <vt:lpstr>open sans</vt:lpstr>
      <vt:lpstr>Theme1</vt:lpstr>
      <vt:lpstr>Office Theme</vt:lpstr>
      <vt:lpstr>1_Theme1</vt:lpstr>
      <vt:lpstr>     </vt:lpstr>
      <vt:lpstr>Introduction to SRI Services</vt:lpstr>
      <vt:lpstr>The investment landscape is changing</vt:lpstr>
      <vt:lpstr>Our lifestyles are warming the planet, destroying habitats and ruining lives     </vt:lpstr>
      <vt:lpstr>And, as expected, it is getting worse: Recent headlines…</vt:lpstr>
      <vt:lpstr>PowerPoint Presentation</vt:lpstr>
      <vt:lpstr>How relevant is all this?</vt:lpstr>
      <vt:lpstr>The UK is signed up to ‘net zero’ in 2016</vt:lpstr>
      <vt:lpstr>Government policy (Oct 21) &gt; regulation </vt:lpstr>
      <vt:lpstr> ‘Sustainability Disclosure Requirements &amp;  investment labels’ consultation  What the FCA ‘wants’ to change: (p5)</vt:lpstr>
      <vt:lpstr>Impacting all sectors:</vt:lpstr>
      <vt:lpstr>Clients &amp; your business</vt:lpstr>
      <vt:lpstr>FCA Financial Lives Survey 2022 </vt:lpstr>
      <vt:lpstr>ONS research Q4 2022</vt:lpstr>
      <vt:lpstr>Getting practical… Talking sustainable investments with clients  </vt:lpstr>
      <vt:lpstr>Language matters:  &amp; evolves</vt:lpstr>
      <vt:lpstr> Sustainable fund ‘mix &amp; match’</vt:lpstr>
      <vt:lpstr>PowerPoint Presentation</vt:lpstr>
      <vt:lpstr>PowerPoint Presentation</vt:lpstr>
      <vt:lpstr>PowerPoint Presentation</vt:lpstr>
      <vt:lpstr>PowerPoint Presentation</vt:lpstr>
      <vt:lpstr>Key messages:</vt:lpstr>
      <vt:lpstr>PowerPoint Presentation</vt:lpstr>
      <vt:lpstr>Thank you for listening  Let’s talk! </vt:lpstr>
    </vt:vector>
  </TitlesOfParts>
  <Company>Cohesion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Seat Three</dc:creator>
  <cp:lastModifiedBy>julia dreblow</cp:lastModifiedBy>
  <cp:revision>343</cp:revision>
  <cp:lastPrinted>2022-10-31T16:23:22Z</cp:lastPrinted>
  <dcterms:created xsi:type="dcterms:W3CDTF">2017-07-17T11:04:18Z</dcterms:created>
  <dcterms:modified xsi:type="dcterms:W3CDTF">2023-10-02T20:33:51Z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0x01010021CA4D2F3AE7D44994CE3CD39F863B22</vt:lpwstr>
  </property>
  <property fmtid="{D5CDD505-2E9C-101B-9397-08002B2CF9AE}" pid="3" name="MediaServiceImageTags">
    <vt:lpwstr/>
  </property>
</Properties>
</file>